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Fira Sans Condensed Light"/>
      <p:regular r:id="rId30"/>
      <p:bold r:id="rId31"/>
      <p:italic r:id="rId32"/>
      <p:boldItalic r:id="rId33"/>
    </p:embeddedFont>
    <p:embeddedFont>
      <p:font typeface="Fira Sans Condensed"/>
      <p:regular r:id="rId34"/>
      <p:bold r:id="rId35"/>
      <p:italic r:id="rId36"/>
      <p:boldItalic r:id="rId37"/>
    </p:embeddedFont>
    <p:embeddedFont>
      <p:font typeface="Rajdhani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Light-bold.fntdata"/><Relationship Id="rId30" Type="http://schemas.openxmlformats.org/officeDocument/2006/relationships/font" Target="fonts/FiraSans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Light-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-bold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-italic.fntdata"/><Relationship Id="rId17" Type="http://schemas.openxmlformats.org/officeDocument/2006/relationships/slide" Target="slides/slide13.xml"/><Relationship Id="rId39" Type="http://schemas.openxmlformats.org/officeDocument/2006/relationships/font" Target="fonts/Rajdhani-bold.fntdata"/><Relationship Id="rId16" Type="http://schemas.openxmlformats.org/officeDocument/2006/relationships/slide" Target="slides/slide12.xml"/><Relationship Id="rId38" Type="http://schemas.openxmlformats.org/officeDocument/2006/relationships/font" Target="fonts/Rajdhani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50a43b18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50a43b1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51a7a624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51a7a624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51a7a624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51a7a624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51a7a624c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51a7a624c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51b95fcc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51b95fcc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51a7a624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51a7a624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51a7a624c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51a7a624c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65abef0139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65abef0139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51a7a624c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51a7a624c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bdc350d4f7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bdc350d4f7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bdabe659f4_0_14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bdabe659f4_0_14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abe659f4_0_15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abe659f4_0_15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dabe659f4_0_14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dabe659f4_0_14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f2c1d5fe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f2c1d5fe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dc350d4f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dc350d4f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f2c1d5f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4f2c1d5f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1241850" y="2072750"/>
            <a:ext cx="66603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1241850" y="3265950"/>
            <a:ext cx="66603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13" type="title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ONLY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>
            <a:hlinkClick/>
          </p:cNvPr>
          <p:cNvSpPr txBox="1"/>
          <p:nvPr>
            <p:ph type="title"/>
          </p:nvPr>
        </p:nvSpPr>
        <p:spPr>
          <a:xfrm>
            <a:off x="713388" y="24684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3387" y="294775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5" name="Google Shape;55;p14">
            <a:hlinkClick/>
          </p:cNvPr>
          <p:cNvSpPr txBox="1"/>
          <p:nvPr>
            <p:ph idx="2" type="title"/>
          </p:nvPr>
        </p:nvSpPr>
        <p:spPr>
          <a:xfrm>
            <a:off x="6091537" y="24697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3" type="subTitle"/>
          </p:nvPr>
        </p:nvSpPr>
        <p:spPr>
          <a:xfrm>
            <a:off x="6091537" y="29490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7" name="Google Shape;57;p14">
            <a:hlinkClick action="ppaction://hlinksldjump" r:id="rId3"/>
          </p:cNvPr>
          <p:cNvSpPr txBox="1"/>
          <p:nvPr>
            <p:ph idx="4" type="title"/>
          </p:nvPr>
        </p:nvSpPr>
        <p:spPr>
          <a:xfrm>
            <a:off x="3402450" y="2468388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5" type="subTitle"/>
          </p:nvPr>
        </p:nvSpPr>
        <p:spPr>
          <a:xfrm>
            <a:off x="3402450" y="29477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4">
            <a:hlinkClick action="ppaction://hlinksldjump" r:id="rId4"/>
          </p:cNvPr>
          <p:cNvSpPr txBox="1"/>
          <p:nvPr>
            <p:ph hasCustomPrompt="1" idx="6" type="title"/>
          </p:nvPr>
        </p:nvSpPr>
        <p:spPr>
          <a:xfrm>
            <a:off x="3402428" y="1710902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4">
            <a:hlinkClick/>
          </p:cNvPr>
          <p:cNvSpPr txBox="1"/>
          <p:nvPr>
            <p:ph hasCustomPrompt="1" idx="7" type="title"/>
          </p:nvPr>
        </p:nvSpPr>
        <p:spPr>
          <a:xfrm>
            <a:off x="713225" y="1710883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>
            <a:hlinkClick/>
          </p:cNvPr>
          <p:cNvSpPr txBox="1"/>
          <p:nvPr>
            <p:ph hasCustomPrompt="1" idx="8" type="title"/>
          </p:nvPr>
        </p:nvSpPr>
        <p:spPr>
          <a:xfrm>
            <a:off x="6091497" y="1708844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9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13225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225" y="2811425"/>
            <a:ext cx="37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13225" y="1759375"/>
            <a:ext cx="37437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720100" y="1217550"/>
            <a:ext cx="47580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TITLE_ONLY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 flipH="1">
            <a:off x="719975" y="2370800"/>
            <a:ext cx="35007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ONLY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25" y="1143000"/>
            <a:ext cx="3532800" cy="27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TITLE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hasCustomPrompt="1" type="title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116430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01660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hasCustomPrompt="1" idx="2" type="title"/>
          </p:nvPr>
        </p:nvSpPr>
        <p:spPr>
          <a:xfrm>
            <a:off x="246180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84935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84935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3"/>
          <p:cNvSpPr txBox="1"/>
          <p:nvPr>
            <p:ph hasCustomPrompt="1" idx="2" type="title"/>
          </p:nvPr>
        </p:nvSpPr>
        <p:spPr>
          <a:xfrm>
            <a:off x="484935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TITLE_ONLY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713225" y="2874150"/>
            <a:ext cx="3659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713225" y="1384350"/>
            <a:ext cx="36591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3947475" y="1665500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25"/>
          <p:cNvSpPr txBox="1"/>
          <p:nvPr>
            <p:ph idx="2" type="subTitle"/>
          </p:nvPr>
        </p:nvSpPr>
        <p:spPr>
          <a:xfrm>
            <a:off x="3947463" y="1241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3947475" y="3182475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5"/>
          <p:cNvSpPr txBox="1"/>
          <p:nvPr>
            <p:ph idx="4" type="subTitle"/>
          </p:nvPr>
        </p:nvSpPr>
        <p:spPr>
          <a:xfrm>
            <a:off x="3947463" y="2758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2909825" y="223078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2" type="subTitle"/>
          </p:nvPr>
        </p:nvSpPr>
        <p:spPr>
          <a:xfrm>
            <a:off x="2909812" y="1811988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3" type="subTitle"/>
          </p:nvPr>
        </p:nvSpPr>
        <p:spPr>
          <a:xfrm>
            <a:off x="3577125" y="353293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6"/>
          <p:cNvSpPr txBox="1"/>
          <p:nvPr>
            <p:ph idx="4" type="subTitle"/>
          </p:nvPr>
        </p:nvSpPr>
        <p:spPr>
          <a:xfrm>
            <a:off x="3577113" y="3114163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2" type="subTitle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3" type="subTitle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8"/>
          <p:cNvSpPr txBox="1"/>
          <p:nvPr>
            <p:ph idx="5" type="subTitle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6" type="subTitle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7" type="subTitle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8" type="subTitle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300">
                <a:solidFill>
                  <a:srgbClr val="F3F3F3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" type="subTitle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8" name="Google Shape;128;p31"/>
          <p:cNvSpPr txBox="1"/>
          <p:nvPr>
            <p:ph idx="2" type="subTitle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9" name="Google Shape;129;p31"/>
          <p:cNvSpPr txBox="1"/>
          <p:nvPr>
            <p:ph idx="3" type="subTitle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31"/>
          <p:cNvSpPr txBox="1"/>
          <p:nvPr>
            <p:ph idx="4" type="title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31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31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" type="subTitle"/>
          </p:nvPr>
        </p:nvSpPr>
        <p:spPr>
          <a:xfrm>
            <a:off x="1874134" y="1356374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2" type="subTitle"/>
          </p:nvPr>
        </p:nvSpPr>
        <p:spPr>
          <a:xfrm>
            <a:off x="1874250" y="3651625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7" name="Google Shape;137;p32"/>
          <p:cNvSpPr txBox="1"/>
          <p:nvPr>
            <p:ph idx="3" type="subTitle"/>
          </p:nvPr>
        </p:nvSpPr>
        <p:spPr>
          <a:xfrm>
            <a:off x="1874250" y="2504003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1874134" y="95467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32"/>
          <p:cNvSpPr txBox="1"/>
          <p:nvPr>
            <p:ph idx="4" type="title"/>
          </p:nvPr>
        </p:nvSpPr>
        <p:spPr>
          <a:xfrm>
            <a:off x="1874259" y="324990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32"/>
          <p:cNvSpPr txBox="1"/>
          <p:nvPr>
            <p:ph idx="5" type="title"/>
          </p:nvPr>
        </p:nvSpPr>
        <p:spPr>
          <a:xfrm>
            <a:off x="1874259" y="2102290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32"/>
          <p:cNvSpPr txBox="1"/>
          <p:nvPr>
            <p:ph idx="6" type="title"/>
          </p:nvPr>
        </p:nvSpPr>
        <p:spPr>
          <a:xfrm>
            <a:off x="5374050" y="1795800"/>
            <a:ext cx="2858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875138" y="29242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33"/>
          <p:cNvSpPr txBox="1"/>
          <p:nvPr>
            <p:ph idx="2" type="subTitle"/>
          </p:nvPr>
        </p:nvSpPr>
        <p:spPr>
          <a:xfrm>
            <a:off x="5866266" y="2924275"/>
            <a:ext cx="2403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33"/>
          <p:cNvSpPr txBox="1"/>
          <p:nvPr>
            <p:ph idx="3" type="subTitle"/>
          </p:nvPr>
        </p:nvSpPr>
        <p:spPr>
          <a:xfrm>
            <a:off x="3370170" y="35338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33"/>
          <p:cNvSpPr txBox="1"/>
          <p:nvPr>
            <p:ph type="title"/>
          </p:nvPr>
        </p:nvSpPr>
        <p:spPr>
          <a:xfrm>
            <a:off x="872750" y="25458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33"/>
          <p:cNvSpPr txBox="1"/>
          <p:nvPr>
            <p:ph idx="4" type="title"/>
          </p:nvPr>
        </p:nvSpPr>
        <p:spPr>
          <a:xfrm>
            <a:off x="5867635" y="2545875"/>
            <a:ext cx="2403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33"/>
          <p:cNvSpPr txBox="1"/>
          <p:nvPr>
            <p:ph idx="5" type="title"/>
          </p:nvPr>
        </p:nvSpPr>
        <p:spPr>
          <a:xfrm>
            <a:off x="3370286" y="31554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33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subTitle"/>
          </p:nvPr>
        </p:nvSpPr>
        <p:spPr>
          <a:xfrm>
            <a:off x="6006000" y="2247875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2" name="Google Shape;152;p34"/>
          <p:cNvSpPr txBox="1"/>
          <p:nvPr>
            <p:ph idx="2" type="subTitle"/>
          </p:nvPr>
        </p:nvSpPr>
        <p:spPr>
          <a:xfrm>
            <a:off x="6006000" y="3400700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3" name="Google Shape;153;p34"/>
          <p:cNvSpPr txBox="1"/>
          <p:nvPr>
            <p:ph hasCustomPrompt="1"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34"/>
          <p:cNvSpPr txBox="1"/>
          <p:nvPr>
            <p:ph hasCustomPrompt="1" idx="3" type="title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" name="Google Shape;155;p34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APTION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idx="1" type="subTitle"/>
          </p:nvPr>
        </p:nvSpPr>
        <p:spPr>
          <a:xfrm>
            <a:off x="5184452" y="1431574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35"/>
          <p:cNvSpPr txBox="1"/>
          <p:nvPr>
            <p:ph idx="2" type="subTitle"/>
          </p:nvPr>
        </p:nvSpPr>
        <p:spPr>
          <a:xfrm>
            <a:off x="5184452" y="3729075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35"/>
          <p:cNvSpPr txBox="1"/>
          <p:nvPr>
            <p:ph idx="3" type="subTitle"/>
          </p:nvPr>
        </p:nvSpPr>
        <p:spPr>
          <a:xfrm>
            <a:off x="5184452" y="2580326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4571998" y="985475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35"/>
          <p:cNvSpPr txBox="1"/>
          <p:nvPr>
            <p:ph idx="4" type="title"/>
          </p:nvPr>
        </p:nvSpPr>
        <p:spPr>
          <a:xfrm>
            <a:off x="4571998" y="3282951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2" name="Google Shape;162;p35"/>
          <p:cNvSpPr txBox="1"/>
          <p:nvPr>
            <p:ph idx="5" type="title"/>
          </p:nvPr>
        </p:nvSpPr>
        <p:spPr>
          <a:xfrm>
            <a:off x="4571998" y="2134213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APTION_ONLY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36"/>
          <p:cNvSpPr txBox="1"/>
          <p:nvPr>
            <p:ph hasCustomPrompt="1" idx="2" type="title"/>
          </p:nvPr>
        </p:nvSpPr>
        <p:spPr>
          <a:xfrm>
            <a:off x="11751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6" name="Google Shape;166;p36"/>
          <p:cNvSpPr txBox="1"/>
          <p:nvPr>
            <p:ph hasCustomPrompt="1" idx="3" type="title"/>
          </p:nvPr>
        </p:nvSpPr>
        <p:spPr>
          <a:xfrm>
            <a:off x="36820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7" name="Google Shape;167;p36"/>
          <p:cNvSpPr txBox="1"/>
          <p:nvPr>
            <p:ph hasCustomPrompt="1" idx="4" type="title"/>
          </p:nvPr>
        </p:nvSpPr>
        <p:spPr>
          <a:xfrm>
            <a:off x="61889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>
            <a:off x="11751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5" type="subTitle"/>
          </p:nvPr>
        </p:nvSpPr>
        <p:spPr>
          <a:xfrm>
            <a:off x="36820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6" type="subTitle"/>
          </p:nvPr>
        </p:nvSpPr>
        <p:spPr>
          <a:xfrm>
            <a:off x="61889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7" type="subTitle"/>
          </p:nvPr>
        </p:nvSpPr>
        <p:spPr>
          <a:xfrm>
            <a:off x="11751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8" type="subTitle"/>
          </p:nvPr>
        </p:nvSpPr>
        <p:spPr>
          <a:xfrm>
            <a:off x="36820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9" type="subTitle"/>
          </p:nvPr>
        </p:nvSpPr>
        <p:spPr>
          <a:xfrm>
            <a:off x="61889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APTION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hasCustomPrompt="1" type="title"/>
          </p:nvPr>
        </p:nvSpPr>
        <p:spPr>
          <a:xfrm>
            <a:off x="1270138" y="1763898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6" name="Google Shape;176;p37"/>
          <p:cNvSpPr txBox="1"/>
          <p:nvPr>
            <p:ph hasCustomPrompt="1" idx="2" type="title"/>
          </p:nvPr>
        </p:nvSpPr>
        <p:spPr>
          <a:xfrm>
            <a:off x="5131565" y="1763900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1558150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3" type="subTitle"/>
          </p:nvPr>
        </p:nvSpPr>
        <p:spPr>
          <a:xfrm>
            <a:off x="5419575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1" name="Google Shape;181;p38"/>
          <p:cNvSpPr txBox="1"/>
          <p:nvPr>
            <p:ph hasCustomPrompt="1" idx="2" type="title"/>
          </p:nvPr>
        </p:nvSpPr>
        <p:spPr>
          <a:xfrm>
            <a:off x="218242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2" name="Google Shape;182;p38"/>
          <p:cNvSpPr txBox="1"/>
          <p:nvPr>
            <p:ph hasCustomPrompt="1" idx="3" type="title"/>
          </p:nvPr>
        </p:nvSpPr>
        <p:spPr>
          <a:xfrm>
            <a:off x="493537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18240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4" type="subTitle"/>
          </p:nvPr>
        </p:nvSpPr>
        <p:spPr>
          <a:xfrm>
            <a:off x="493535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5" type="subTitle"/>
          </p:nvPr>
        </p:nvSpPr>
        <p:spPr>
          <a:xfrm>
            <a:off x="218240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6" type="subTitle"/>
          </p:nvPr>
        </p:nvSpPr>
        <p:spPr>
          <a:xfrm>
            <a:off x="493535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9" name="Google Shape;189;p39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0" name="Google Shape;190;p39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39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2" name="Google Shape;192;p39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39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4" name="Google Shape;194;p39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39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6" name="Google Shape;196;p39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39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8" name="Google Shape;198;p39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9" name="Google Shape;199;p39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00" name="Google Shape;200;p39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1791863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1791863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" name="Google Shape;204;p40"/>
          <p:cNvSpPr txBox="1"/>
          <p:nvPr>
            <p:ph idx="2" type="title"/>
          </p:nvPr>
        </p:nvSpPr>
        <p:spPr>
          <a:xfrm>
            <a:off x="5872188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40"/>
          <p:cNvSpPr txBox="1"/>
          <p:nvPr>
            <p:ph idx="3" type="subTitle"/>
          </p:nvPr>
        </p:nvSpPr>
        <p:spPr>
          <a:xfrm>
            <a:off x="5872188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" name="Google Shape;206;p40"/>
          <p:cNvSpPr txBox="1"/>
          <p:nvPr>
            <p:ph idx="4" type="title"/>
          </p:nvPr>
        </p:nvSpPr>
        <p:spPr>
          <a:xfrm>
            <a:off x="1791863" y="3535397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40"/>
          <p:cNvSpPr txBox="1"/>
          <p:nvPr>
            <p:ph idx="5" type="subTitle"/>
          </p:nvPr>
        </p:nvSpPr>
        <p:spPr>
          <a:xfrm>
            <a:off x="1791863" y="3866675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" name="Google Shape;208;p40"/>
          <p:cNvSpPr txBox="1"/>
          <p:nvPr>
            <p:ph idx="6" type="title"/>
          </p:nvPr>
        </p:nvSpPr>
        <p:spPr>
          <a:xfrm>
            <a:off x="5872188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40"/>
          <p:cNvSpPr txBox="1"/>
          <p:nvPr>
            <p:ph idx="7" type="subTitle"/>
          </p:nvPr>
        </p:nvSpPr>
        <p:spPr>
          <a:xfrm>
            <a:off x="5872188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" name="Google Shape;210;p40"/>
          <p:cNvSpPr txBox="1"/>
          <p:nvPr>
            <p:ph idx="8" type="title"/>
          </p:nvPr>
        </p:nvSpPr>
        <p:spPr>
          <a:xfrm>
            <a:off x="1791863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40"/>
          <p:cNvSpPr txBox="1"/>
          <p:nvPr>
            <p:ph idx="9" type="subTitle"/>
          </p:nvPr>
        </p:nvSpPr>
        <p:spPr>
          <a:xfrm>
            <a:off x="1791863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2" name="Google Shape;212;p40"/>
          <p:cNvSpPr txBox="1"/>
          <p:nvPr>
            <p:ph idx="13" type="title"/>
          </p:nvPr>
        </p:nvSpPr>
        <p:spPr>
          <a:xfrm>
            <a:off x="5872188" y="354151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40"/>
          <p:cNvSpPr txBox="1"/>
          <p:nvPr>
            <p:ph idx="14" type="subTitle"/>
          </p:nvPr>
        </p:nvSpPr>
        <p:spPr>
          <a:xfrm>
            <a:off x="5872188" y="387278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" name="Google Shape;214;p40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ctrTitle"/>
          </p:nvPr>
        </p:nvSpPr>
        <p:spPr>
          <a:xfrm>
            <a:off x="2562175" y="973375"/>
            <a:ext cx="40200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2561975" y="1959600"/>
            <a:ext cx="4020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41"/>
          <p:cNvSpPr txBox="1"/>
          <p:nvPr/>
        </p:nvSpPr>
        <p:spPr>
          <a:xfrm>
            <a:off x="2813425" y="3415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42150" y="1125450"/>
            <a:ext cx="36210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EMOTION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</a:t>
            </a:r>
            <a:endParaRPr/>
          </a:p>
        </p:txBody>
      </p:sp>
      <p:sp>
        <p:nvSpPr>
          <p:cNvPr id="226" name="Google Shape;226;p44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Using Machine Learning</a:t>
            </a:r>
            <a:endParaRPr sz="2600"/>
          </a:p>
        </p:txBody>
      </p:sp>
      <p:pic>
        <p:nvPicPr>
          <p:cNvPr id="227" name="Google Shape;227;p44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3"/>
          <p:cNvSpPr txBox="1"/>
          <p:nvPr>
            <p:ph type="title"/>
          </p:nvPr>
        </p:nvSpPr>
        <p:spPr>
          <a:xfrm>
            <a:off x="665225" y="1444550"/>
            <a:ext cx="29178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APPROACH</a:t>
            </a:r>
            <a:endParaRPr sz="3600"/>
          </a:p>
        </p:txBody>
      </p:sp>
      <p:cxnSp>
        <p:nvCxnSpPr>
          <p:cNvPr id="1004" name="Google Shape;1004;p53"/>
          <p:cNvCxnSpPr/>
          <p:nvPr/>
        </p:nvCxnSpPr>
        <p:spPr>
          <a:xfrm flipH="1">
            <a:off x="1172750" y="3992550"/>
            <a:ext cx="799200" cy="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05" name="Google Shape;1005;p53"/>
          <p:cNvSpPr txBox="1"/>
          <p:nvPr>
            <p:ph idx="4294967295" type="body"/>
          </p:nvPr>
        </p:nvSpPr>
        <p:spPr>
          <a:xfrm>
            <a:off x="3059275" y="869900"/>
            <a:ext cx="5100900" cy="3601800"/>
          </a:xfrm>
          <a:prstGeom prst="rect">
            <a:avLst/>
          </a:prstGeom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Preprocess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model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Evaluate model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Make predictions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</a:t>
            </a:r>
            <a:endParaRPr/>
          </a:p>
        </p:txBody>
      </p:sp>
      <p:sp>
        <p:nvSpPr>
          <p:cNvPr id="1011" name="Google Shape;1011;p54"/>
          <p:cNvSpPr txBox="1"/>
          <p:nvPr>
            <p:ph idx="1" type="body"/>
          </p:nvPr>
        </p:nvSpPr>
        <p:spPr>
          <a:xfrm>
            <a:off x="720000" y="1174375"/>
            <a:ext cx="7704000" cy="3601800"/>
          </a:xfrm>
          <a:prstGeom prst="rect">
            <a:avLst/>
          </a:prstGeom>
          <a:solidFill>
            <a:srgbClr val="0C343D">
              <a:alpha val="651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Create arrays for each image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Separate out the emotion assigned to each image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Split data into the test and training data sets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Apply Data Augmentation to the data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5"/>
          <p:cNvSpPr txBox="1"/>
          <p:nvPr>
            <p:ph idx="1" type="body"/>
          </p:nvPr>
        </p:nvSpPr>
        <p:spPr>
          <a:xfrm>
            <a:off x="720000" y="1082525"/>
            <a:ext cx="78804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700"/>
              <a:t>Method used to alter images in the </a:t>
            </a:r>
            <a:r>
              <a:rPr lang="en" sz="1700"/>
              <a:t>dataset</a:t>
            </a:r>
            <a:r>
              <a:rPr lang="en" sz="1700"/>
              <a:t> ex. rotate, zoom in, flip it, increase width , increase height.</a:t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1700"/>
              <a:t>Benefits: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 sz="1600"/>
              <a:t>Increases the  size of the data set 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 sz="1600"/>
              <a:t>Exposes model to a wider range of variation in the data which makes the model stronger and better to handle real world </a:t>
            </a:r>
            <a:r>
              <a:rPr lang="en" sz="1600"/>
              <a:t>scenarios</a:t>
            </a:r>
            <a:r>
              <a:rPr lang="en" sz="1600"/>
              <a:t> where images will have all </a:t>
            </a:r>
            <a:r>
              <a:rPr lang="en" sz="1600"/>
              <a:t>different</a:t>
            </a:r>
            <a:r>
              <a:rPr lang="en" sz="1600"/>
              <a:t> types of orientations and sizes.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 sz="1600"/>
              <a:t>Reduces overfitting - Since random variations are added to the data, the model is </a:t>
            </a:r>
            <a:r>
              <a:rPr lang="en" sz="1600"/>
              <a:t>prevented from relying too heavily on specific details or relationships within the data.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 sz="1600"/>
              <a:t>Can address class imbalance.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</a:pPr>
            <a:r>
              <a:rPr lang="en" sz="1600"/>
              <a:t>Overall, the </a:t>
            </a:r>
            <a:r>
              <a:rPr lang="en" sz="1600"/>
              <a:t>model</a:t>
            </a:r>
            <a:r>
              <a:rPr lang="en" sz="1600"/>
              <a:t> will be much better at making predictions on new unseen data.</a:t>
            </a:r>
            <a:endParaRPr sz="1700"/>
          </a:p>
        </p:txBody>
      </p:sp>
      <p:sp>
        <p:nvSpPr>
          <p:cNvPr id="1017" name="Google Shape;1017;p5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56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Rotation range = </a:t>
            </a:r>
            <a:r>
              <a:rPr lang="en" sz="1700"/>
              <a:t>20 - </a:t>
            </a:r>
            <a:r>
              <a:rPr lang="en" sz="1700"/>
              <a:t>rotates images randomly </a:t>
            </a:r>
            <a:r>
              <a:rPr lang="en" sz="1700"/>
              <a:t>within</a:t>
            </a:r>
            <a:r>
              <a:rPr lang="en" sz="1700"/>
              <a:t> a </a:t>
            </a:r>
            <a:r>
              <a:rPr lang="en" sz="1700"/>
              <a:t>range</a:t>
            </a:r>
            <a:r>
              <a:rPr lang="en" sz="1700"/>
              <a:t> of -20 to 20 degrees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Width shift </a:t>
            </a: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range = </a:t>
            </a:r>
            <a:r>
              <a:rPr lang="en" sz="1700"/>
              <a:t>0.2 - shifts width by up to 20% of total width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Height shift range = </a:t>
            </a:r>
            <a:r>
              <a:rPr lang="en" sz="1700"/>
              <a:t>0.2-  </a:t>
            </a:r>
            <a:r>
              <a:rPr lang="en" sz="1700">
                <a:solidFill>
                  <a:schemeClr val="lt2"/>
                </a:solidFill>
              </a:rPr>
              <a:t>shifts height by up to 20% of total height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Shear range = </a:t>
            </a:r>
            <a:r>
              <a:rPr lang="en" sz="1700"/>
              <a:t>0.2 - Changes the viewpoint of the image with range of -0.2 to 0.2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Zoom_range = </a:t>
            </a:r>
            <a:r>
              <a:rPr lang="en" sz="1700"/>
              <a:t>0.2  - zooms in images by up to 20%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Horizontal flip = </a:t>
            </a:r>
            <a:r>
              <a:rPr lang="en" sz="1700"/>
              <a:t>True - Mirrors image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latin typeface="Fira Sans Condensed"/>
                <a:ea typeface="Fira Sans Condensed"/>
                <a:cs typeface="Fira Sans Condensed"/>
                <a:sym typeface="Fira Sans Condensed"/>
              </a:rPr>
              <a:t>Fill mode = </a:t>
            </a:r>
            <a:r>
              <a:rPr lang="en" sz="1700"/>
              <a:t>nearest  - Fills in any empty pixels with the values of the nearest pixel</a:t>
            </a:r>
            <a:endParaRPr sz="1700"/>
          </a:p>
        </p:txBody>
      </p:sp>
      <p:sp>
        <p:nvSpPr>
          <p:cNvPr id="1023" name="Google Shape;1023;p5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7"/>
          <p:cNvSpPr/>
          <p:nvPr/>
        </p:nvSpPr>
        <p:spPr>
          <a:xfrm>
            <a:off x="1120975" y="133625"/>
            <a:ext cx="6585900" cy="484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9" name="Google Shape;10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75" y="199525"/>
            <a:ext cx="6510775" cy="48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Convolutional Layer </a:t>
            </a:r>
            <a:r>
              <a:rPr lang="en" sz="1400"/>
              <a:t>- A filter or window that slides over the input data, capturing </a:t>
            </a:r>
            <a:r>
              <a:rPr lang="en" sz="1400"/>
              <a:t>local patterns or features.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Dense layer </a:t>
            </a:r>
            <a:r>
              <a:rPr lang="en" sz="1400"/>
              <a:t>- a layer where every neuron is connected to every neuron in the previous layer. It performs a linear transformation followed by a nonlinear activation allowing the network to learn and represent complex patterns in the data.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Batch normalization</a:t>
            </a:r>
            <a:r>
              <a:rPr lang="en" sz="1400"/>
              <a:t> - Adjusts values of the inputs within each mini-batch of training data to ensure that they have similar statistics, such as mean and variance. Helps the network learn more efficiently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Dropout Layer </a:t>
            </a:r>
            <a:r>
              <a:rPr lang="en" sz="1400"/>
              <a:t>- Randomly deactivates a fraction of the neurons in a layer during training to introduce noise and prevent overfitting. It forces the model to learn more independent features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latin typeface="Fira Sans Condensed"/>
                <a:ea typeface="Fira Sans Condensed"/>
                <a:cs typeface="Fira Sans Condensed"/>
                <a:sym typeface="Fira Sans Condensed"/>
              </a:rPr>
              <a:t>Maxpooling layer</a:t>
            </a:r>
            <a:r>
              <a:rPr lang="en" sz="1400"/>
              <a:t> - Divides the input data into non-overlapping regions and selects the maximum value from each region. By selecting the maximum value from each region, it captures the strongest activation or presence of a feature in that region.</a:t>
            </a:r>
            <a:endParaRPr sz="1400"/>
          </a:p>
        </p:txBody>
      </p:sp>
      <p:sp>
        <p:nvSpPr>
          <p:cNvPr id="1035" name="Google Shape;1035;p5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Definitions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9"/>
          <p:cNvSpPr txBox="1"/>
          <p:nvPr>
            <p:ph idx="1" type="body"/>
          </p:nvPr>
        </p:nvSpPr>
        <p:spPr>
          <a:xfrm>
            <a:off x="918975" y="1212625"/>
            <a:ext cx="77040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At first, the model did really well on the training, but not on testing. </a:t>
            </a:r>
            <a:r>
              <a:rPr b="1" lang="en" sz="2100">
                <a:latin typeface="Fira Sans Condensed"/>
                <a:ea typeface="Fira Sans Condensed"/>
                <a:cs typeface="Fira Sans Condensed"/>
                <a:sym typeface="Fira Sans Condensed"/>
              </a:rPr>
              <a:t>O</a:t>
            </a:r>
            <a:r>
              <a:rPr b="1" lang="en" sz="2100">
                <a:latin typeface="Fira Sans Condensed"/>
                <a:ea typeface="Fira Sans Condensed"/>
                <a:cs typeface="Fira Sans Condensed"/>
                <a:sym typeface="Fira Sans Condensed"/>
              </a:rPr>
              <a:t>verfitting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Approaches to overfitting:</a:t>
            </a:r>
            <a:endParaRPr sz="21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en" sz="2100"/>
              <a:t>Drop out layers</a:t>
            </a:r>
            <a:endParaRPr sz="21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en" sz="2100"/>
              <a:t>Data Augmentation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Char char="●"/>
            </a:pPr>
            <a:r>
              <a:rPr lang="en" sz="2100"/>
              <a:t>Adding more learning layers (dense layers)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Char char="●"/>
            </a:pPr>
            <a:r>
              <a:rPr lang="en" sz="2100"/>
              <a:t>Slower learn rate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	</a:t>
            </a:r>
            <a:endParaRPr sz="2100"/>
          </a:p>
        </p:txBody>
      </p:sp>
      <p:sp>
        <p:nvSpPr>
          <p:cNvPr id="1041" name="Google Shape;1041;p5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0"/>
          <p:cNvSpPr txBox="1"/>
          <p:nvPr>
            <p:ph idx="4294967295" type="subTitle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Increasing drop-out layers and experimenting</a:t>
            </a:r>
            <a:endParaRPr sz="1400"/>
          </a:p>
        </p:txBody>
      </p:sp>
      <p:sp>
        <p:nvSpPr>
          <p:cNvPr id="1048" name="Google Shape;1048;p60"/>
          <p:cNvSpPr txBox="1"/>
          <p:nvPr>
            <p:ph idx="4294967295" type="subTitle"/>
          </p:nvPr>
        </p:nvSpPr>
        <p:spPr>
          <a:xfrm>
            <a:off x="3805900" y="3779475"/>
            <a:ext cx="1532400" cy="783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Used data augmentation to combat</a:t>
            </a:r>
            <a:endParaRPr sz="1400"/>
          </a:p>
        </p:txBody>
      </p:sp>
      <p:sp>
        <p:nvSpPr>
          <p:cNvPr id="1049" name="Google Shape;1049;p60"/>
          <p:cNvSpPr txBox="1"/>
          <p:nvPr>
            <p:ph idx="4294967295" type="subTitle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Added dense layers to </a:t>
            </a:r>
            <a:r>
              <a:rPr lang="en" sz="1400"/>
              <a:t>increase learning</a:t>
            </a:r>
            <a:endParaRPr sz="1400"/>
          </a:p>
        </p:txBody>
      </p:sp>
      <p:sp>
        <p:nvSpPr>
          <p:cNvPr id="1050" name="Google Shape;1050;p60"/>
          <p:cNvSpPr txBox="1"/>
          <p:nvPr>
            <p:ph idx="4294967295" type="subTitle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Real time application with webcam view.</a:t>
            </a:r>
            <a:endParaRPr sz="1400"/>
          </a:p>
        </p:txBody>
      </p:sp>
      <p:sp>
        <p:nvSpPr>
          <p:cNvPr id="1051" name="Google Shape;1051;p60"/>
          <p:cNvSpPr txBox="1"/>
          <p:nvPr>
            <p:ph idx="4294967295" type="subTitle"/>
          </p:nvPr>
        </p:nvSpPr>
        <p:spPr>
          <a:xfrm>
            <a:off x="5351475" y="1266025"/>
            <a:ext cx="1658400" cy="987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Removed dense layers and decreased drop-out</a:t>
            </a:r>
            <a:endParaRPr sz="1400"/>
          </a:p>
        </p:txBody>
      </p:sp>
      <p:sp>
        <p:nvSpPr>
          <p:cNvPr id="1052" name="Google Shape;1052;p60"/>
          <p:cNvSpPr txBox="1"/>
          <p:nvPr>
            <p:ph idx="4294967295" type="subTitle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LEARNING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53" name="Google Shape;1053;p60"/>
          <p:cNvSpPr txBox="1"/>
          <p:nvPr>
            <p:ph idx="4294967295" type="subTitle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SIMPLIFY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54" name="Google Shape;1054;p60"/>
          <p:cNvSpPr txBox="1"/>
          <p:nvPr>
            <p:ph idx="4294967295" type="subTitle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INITIAL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55" name="Google Shape;1055;p60"/>
          <p:cNvSpPr txBox="1"/>
          <p:nvPr>
            <p:ph idx="4294967295" type="subTitle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TESTING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56" name="Google Shape;1056;p60"/>
          <p:cNvSpPr txBox="1"/>
          <p:nvPr>
            <p:ph idx="4294967295" type="subTitle"/>
          </p:nvPr>
        </p:nvSpPr>
        <p:spPr>
          <a:xfrm>
            <a:off x="3742900" y="34010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OVERFITTING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57" name="Google Shape;1057;p60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0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0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0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60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2" name="Google Shape;1062;p60"/>
          <p:cNvCxnSpPr>
            <a:stCxn id="1057" idx="6"/>
            <a:endCxn id="1058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60"/>
          <p:cNvCxnSpPr>
            <a:stCxn id="1058" idx="6"/>
            <a:endCxn id="1059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60"/>
          <p:cNvCxnSpPr>
            <a:stCxn id="1059" idx="6"/>
            <a:endCxn id="1060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60"/>
          <p:cNvCxnSpPr>
            <a:stCxn id="1060" idx="6"/>
            <a:endCxn id="1061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66" name="Google Shape;1066;p60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1067" name="Google Shape;1067;p60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0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0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0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71" name="Google Shape;1071;p60"/>
          <p:cNvCxnSpPr/>
          <p:nvPr/>
        </p:nvCxnSpPr>
        <p:spPr>
          <a:xfrm rot="10800000">
            <a:off x="713213" y="2459925"/>
            <a:ext cx="0" cy="1005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72" name="Google Shape;1072;p60"/>
          <p:cNvCxnSpPr/>
          <p:nvPr/>
        </p:nvCxnSpPr>
        <p:spPr>
          <a:xfrm rot="10800000">
            <a:off x="8430763" y="2461850"/>
            <a:ext cx="0" cy="1005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073" name="Google Shape;1073;p60"/>
          <p:cNvGrpSpPr/>
          <p:nvPr/>
        </p:nvGrpSpPr>
        <p:grpSpPr>
          <a:xfrm>
            <a:off x="7481583" y="2784996"/>
            <a:ext cx="341204" cy="359301"/>
            <a:chOff x="862283" y="4274771"/>
            <a:chExt cx="341204" cy="359301"/>
          </a:xfrm>
        </p:grpSpPr>
        <p:sp>
          <p:nvSpPr>
            <p:cNvPr id="1074" name="Google Shape;1074;p60"/>
            <p:cNvSpPr/>
            <p:nvPr/>
          </p:nvSpPr>
          <p:spPr>
            <a:xfrm>
              <a:off x="1100089" y="4490790"/>
              <a:ext cx="24267" cy="17366"/>
            </a:xfrm>
            <a:custGeom>
              <a:rect b="b" l="l" r="r" t="t"/>
              <a:pathLst>
                <a:path extrusionOk="0" h="546" w="763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0"/>
            <p:cNvSpPr/>
            <p:nvPr/>
          </p:nvSpPr>
          <p:spPr>
            <a:xfrm>
              <a:off x="1100089" y="4476001"/>
              <a:ext cx="24267" cy="17397"/>
            </a:xfrm>
            <a:custGeom>
              <a:rect b="b" l="l" r="r" t="t"/>
              <a:pathLst>
                <a:path extrusionOk="0" h="547" w="763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0"/>
            <p:cNvSpPr/>
            <p:nvPr/>
          </p:nvSpPr>
          <p:spPr>
            <a:xfrm>
              <a:off x="862283" y="4274771"/>
              <a:ext cx="341204" cy="359301"/>
            </a:xfrm>
            <a:custGeom>
              <a:rect b="b" l="l" r="r" t="t"/>
              <a:pathLst>
                <a:path extrusionOk="0" h="11297" w="10728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60"/>
          <p:cNvSpPr/>
          <p:nvPr/>
        </p:nvSpPr>
        <p:spPr>
          <a:xfrm>
            <a:off x="2844466" y="2808822"/>
            <a:ext cx="363563" cy="311657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rgbClr val="657E93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8" name="Google Shape;1078;p60"/>
          <p:cNvGrpSpPr/>
          <p:nvPr/>
        </p:nvGrpSpPr>
        <p:grpSpPr>
          <a:xfrm>
            <a:off x="5968701" y="2793928"/>
            <a:ext cx="297886" cy="337578"/>
            <a:chOff x="3103963" y="3361140"/>
            <a:chExt cx="297886" cy="337578"/>
          </a:xfrm>
        </p:grpSpPr>
        <p:sp>
          <p:nvSpPr>
            <p:cNvPr id="1079" name="Google Shape;1079;p60"/>
            <p:cNvSpPr/>
            <p:nvPr/>
          </p:nvSpPr>
          <p:spPr>
            <a:xfrm>
              <a:off x="3245305" y="3519402"/>
              <a:ext cx="14026" cy="14408"/>
            </a:xfrm>
            <a:custGeom>
              <a:rect b="b" l="l" r="r" t="t"/>
              <a:pathLst>
                <a:path extrusionOk="0" h="453" w="441">
                  <a:moveTo>
                    <a:pt x="227" y="0"/>
                  </a:moveTo>
                  <a:cubicBezTo>
                    <a:pt x="96" y="0"/>
                    <a:pt x="0" y="107"/>
                    <a:pt x="0" y="226"/>
                  </a:cubicBezTo>
                  <a:cubicBezTo>
                    <a:pt x="0" y="357"/>
                    <a:pt x="96" y="453"/>
                    <a:pt x="227" y="453"/>
                  </a:cubicBezTo>
                  <a:cubicBezTo>
                    <a:pt x="346" y="453"/>
                    <a:pt x="441" y="357"/>
                    <a:pt x="441" y="226"/>
                  </a:cubicBezTo>
                  <a:cubicBezTo>
                    <a:pt x="441" y="107"/>
                    <a:pt x="346" y="0"/>
                    <a:pt x="22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0"/>
            <p:cNvSpPr/>
            <p:nvPr/>
          </p:nvSpPr>
          <p:spPr>
            <a:xfrm>
              <a:off x="3284679" y="3597388"/>
              <a:ext cx="74646" cy="74646"/>
            </a:xfrm>
            <a:custGeom>
              <a:rect b="b" l="l" r="r" t="t"/>
              <a:pathLst>
                <a:path extrusionOk="0" h="2347" w="2347">
                  <a:moveTo>
                    <a:pt x="1167" y="1"/>
                  </a:moveTo>
                  <a:cubicBezTo>
                    <a:pt x="513" y="1"/>
                    <a:pt x="1" y="513"/>
                    <a:pt x="1" y="1168"/>
                  </a:cubicBezTo>
                  <a:cubicBezTo>
                    <a:pt x="1" y="1823"/>
                    <a:pt x="513" y="2346"/>
                    <a:pt x="1167" y="2346"/>
                  </a:cubicBezTo>
                  <a:cubicBezTo>
                    <a:pt x="1787" y="2346"/>
                    <a:pt x="2287" y="1870"/>
                    <a:pt x="2346" y="1263"/>
                  </a:cubicBezTo>
                  <a:cubicBezTo>
                    <a:pt x="2334" y="1203"/>
                    <a:pt x="2275" y="1132"/>
                    <a:pt x="2179" y="1108"/>
                  </a:cubicBezTo>
                  <a:cubicBezTo>
                    <a:pt x="2096" y="1108"/>
                    <a:pt x="2025" y="1168"/>
                    <a:pt x="2025" y="1263"/>
                  </a:cubicBezTo>
                  <a:cubicBezTo>
                    <a:pt x="1979" y="1706"/>
                    <a:pt x="1609" y="2051"/>
                    <a:pt x="1172" y="2051"/>
                  </a:cubicBezTo>
                  <a:cubicBezTo>
                    <a:pt x="1151" y="2051"/>
                    <a:pt x="1129" y="2050"/>
                    <a:pt x="1108" y="2049"/>
                  </a:cubicBezTo>
                  <a:cubicBezTo>
                    <a:pt x="655" y="2025"/>
                    <a:pt x="298" y="1644"/>
                    <a:pt x="298" y="1192"/>
                  </a:cubicBezTo>
                  <a:cubicBezTo>
                    <a:pt x="298" y="651"/>
                    <a:pt x="733" y="325"/>
                    <a:pt x="1174" y="325"/>
                  </a:cubicBezTo>
                  <a:cubicBezTo>
                    <a:pt x="1451" y="325"/>
                    <a:pt x="1731" y="454"/>
                    <a:pt x="1906" y="739"/>
                  </a:cubicBezTo>
                  <a:cubicBezTo>
                    <a:pt x="1930" y="788"/>
                    <a:pt x="1988" y="820"/>
                    <a:pt x="2045" y="820"/>
                  </a:cubicBezTo>
                  <a:cubicBezTo>
                    <a:pt x="2072" y="820"/>
                    <a:pt x="2097" y="814"/>
                    <a:pt x="2120" y="799"/>
                  </a:cubicBezTo>
                  <a:cubicBezTo>
                    <a:pt x="2203" y="751"/>
                    <a:pt x="2227" y="656"/>
                    <a:pt x="2179" y="572"/>
                  </a:cubicBezTo>
                  <a:cubicBezTo>
                    <a:pt x="1977" y="215"/>
                    <a:pt x="1584" y="1"/>
                    <a:pt x="11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0"/>
            <p:cNvSpPr/>
            <p:nvPr/>
          </p:nvSpPr>
          <p:spPr>
            <a:xfrm>
              <a:off x="3145692" y="3597483"/>
              <a:ext cx="75028" cy="74933"/>
            </a:xfrm>
            <a:custGeom>
              <a:rect b="b" l="l" r="r" t="t"/>
              <a:pathLst>
                <a:path extrusionOk="0" h="2356" w="2359">
                  <a:moveTo>
                    <a:pt x="1176" y="1"/>
                  </a:moveTo>
                  <a:cubicBezTo>
                    <a:pt x="539" y="1"/>
                    <a:pt x="1" y="522"/>
                    <a:pt x="1" y="1189"/>
                  </a:cubicBezTo>
                  <a:cubicBezTo>
                    <a:pt x="1" y="1820"/>
                    <a:pt x="525" y="2355"/>
                    <a:pt x="1180" y="2355"/>
                  </a:cubicBezTo>
                  <a:cubicBezTo>
                    <a:pt x="1715" y="2355"/>
                    <a:pt x="2180" y="1998"/>
                    <a:pt x="2311" y="1486"/>
                  </a:cubicBezTo>
                  <a:cubicBezTo>
                    <a:pt x="2347" y="1379"/>
                    <a:pt x="2358" y="1272"/>
                    <a:pt x="2358" y="1165"/>
                  </a:cubicBezTo>
                  <a:cubicBezTo>
                    <a:pt x="2358" y="903"/>
                    <a:pt x="2251" y="617"/>
                    <a:pt x="2073" y="415"/>
                  </a:cubicBezTo>
                  <a:cubicBezTo>
                    <a:pt x="2037" y="379"/>
                    <a:pt x="1985" y="356"/>
                    <a:pt x="1936" y="356"/>
                  </a:cubicBezTo>
                  <a:cubicBezTo>
                    <a:pt x="1902" y="356"/>
                    <a:pt x="1870" y="367"/>
                    <a:pt x="1846" y="391"/>
                  </a:cubicBezTo>
                  <a:cubicBezTo>
                    <a:pt x="1787" y="450"/>
                    <a:pt x="1775" y="558"/>
                    <a:pt x="1835" y="617"/>
                  </a:cubicBezTo>
                  <a:cubicBezTo>
                    <a:pt x="1966" y="784"/>
                    <a:pt x="2049" y="974"/>
                    <a:pt x="2049" y="1189"/>
                  </a:cubicBezTo>
                  <a:cubicBezTo>
                    <a:pt x="2049" y="1260"/>
                    <a:pt x="2025" y="1331"/>
                    <a:pt x="2013" y="1403"/>
                  </a:cubicBezTo>
                  <a:cubicBezTo>
                    <a:pt x="1906" y="1784"/>
                    <a:pt x="1573" y="2046"/>
                    <a:pt x="1180" y="2046"/>
                  </a:cubicBezTo>
                  <a:cubicBezTo>
                    <a:pt x="703" y="2046"/>
                    <a:pt x="322" y="1653"/>
                    <a:pt x="322" y="1189"/>
                  </a:cubicBezTo>
                  <a:cubicBezTo>
                    <a:pt x="322" y="699"/>
                    <a:pt x="714" y="319"/>
                    <a:pt x="1171" y="319"/>
                  </a:cubicBezTo>
                  <a:cubicBezTo>
                    <a:pt x="1236" y="319"/>
                    <a:pt x="1303" y="327"/>
                    <a:pt x="1370" y="343"/>
                  </a:cubicBezTo>
                  <a:cubicBezTo>
                    <a:pt x="1387" y="347"/>
                    <a:pt x="1403" y="349"/>
                    <a:pt x="1418" y="349"/>
                  </a:cubicBezTo>
                  <a:cubicBezTo>
                    <a:pt x="1489" y="349"/>
                    <a:pt x="1543" y="305"/>
                    <a:pt x="1573" y="236"/>
                  </a:cubicBezTo>
                  <a:cubicBezTo>
                    <a:pt x="1585" y="141"/>
                    <a:pt x="1537" y="69"/>
                    <a:pt x="1454" y="34"/>
                  </a:cubicBezTo>
                  <a:cubicBezTo>
                    <a:pt x="1360" y="11"/>
                    <a:pt x="1267" y="1"/>
                    <a:pt x="117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3277873" y="3491382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3277873" y="3490618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0"/>
            <p:cNvSpPr/>
            <p:nvPr/>
          </p:nvSpPr>
          <p:spPr>
            <a:xfrm>
              <a:off x="3103963" y="3361140"/>
              <a:ext cx="297886" cy="337578"/>
            </a:xfrm>
            <a:custGeom>
              <a:rect b="b" l="l" r="r" t="t"/>
              <a:pathLst>
                <a:path extrusionOk="0" h="10614" w="9366">
                  <a:moveTo>
                    <a:pt x="3824" y="312"/>
                  </a:moveTo>
                  <a:cubicBezTo>
                    <a:pt x="3859" y="312"/>
                    <a:pt x="3900" y="334"/>
                    <a:pt x="3909" y="369"/>
                  </a:cubicBezTo>
                  <a:cubicBezTo>
                    <a:pt x="4444" y="2345"/>
                    <a:pt x="4516" y="2607"/>
                    <a:pt x="4516" y="2631"/>
                  </a:cubicBezTo>
                  <a:lnTo>
                    <a:pt x="4016" y="4536"/>
                  </a:lnTo>
                  <a:lnTo>
                    <a:pt x="3206" y="1631"/>
                  </a:lnTo>
                  <a:cubicBezTo>
                    <a:pt x="3075" y="1107"/>
                    <a:pt x="3313" y="559"/>
                    <a:pt x="3789" y="321"/>
                  </a:cubicBezTo>
                  <a:cubicBezTo>
                    <a:pt x="3799" y="315"/>
                    <a:pt x="3811" y="312"/>
                    <a:pt x="3824" y="312"/>
                  </a:cubicBezTo>
                  <a:close/>
                  <a:moveTo>
                    <a:pt x="4682" y="4655"/>
                  </a:moveTo>
                  <a:cubicBezTo>
                    <a:pt x="5004" y="4667"/>
                    <a:pt x="5218" y="4988"/>
                    <a:pt x="5147" y="5286"/>
                  </a:cubicBezTo>
                  <a:lnTo>
                    <a:pt x="4790" y="6595"/>
                  </a:lnTo>
                  <a:cubicBezTo>
                    <a:pt x="4766" y="6655"/>
                    <a:pt x="4147" y="8989"/>
                    <a:pt x="4111" y="9072"/>
                  </a:cubicBezTo>
                  <a:cubicBezTo>
                    <a:pt x="3902" y="9809"/>
                    <a:pt x="3226" y="10296"/>
                    <a:pt x="2495" y="10296"/>
                  </a:cubicBezTo>
                  <a:cubicBezTo>
                    <a:pt x="2352" y="10296"/>
                    <a:pt x="2207" y="10278"/>
                    <a:pt x="2063" y="10239"/>
                  </a:cubicBezTo>
                  <a:cubicBezTo>
                    <a:pt x="1158" y="10001"/>
                    <a:pt x="634" y="9072"/>
                    <a:pt x="872" y="8167"/>
                  </a:cubicBezTo>
                  <a:cubicBezTo>
                    <a:pt x="1083" y="7391"/>
                    <a:pt x="1785" y="6913"/>
                    <a:pt x="2515" y="6913"/>
                  </a:cubicBezTo>
                  <a:cubicBezTo>
                    <a:pt x="2815" y="6913"/>
                    <a:pt x="3119" y="6994"/>
                    <a:pt x="3397" y="7167"/>
                  </a:cubicBezTo>
                  <a:cubicBezTo>
                    <a:pt x="3428" y="7186"/>
                    <a:pt x="3461" y="7196"/>
                    <a:pt x="3493" y="7196"/>
                  </a:cubicBezTo>
                  <a:cubicBezTo>
                    <a:pt x="3559" y="7196"/>
                    <a:pt x="3619" y="7156"/>
                    <a:pt x="3635" y="7084"/>
                  </a:cubicBezTo>
                  <a:cubicBezTo>
                    <a:pt x="3659" y="7048"/>
                    <a:pt x="3682" y="6905"/>
                    <a:pt x="3813" y="6393"/>
                  </a:cubicBezTo>
                  <a:lnTo>
                    <a:pt x="3992" y="5762"/>
                  </a:lnTo>
                  <a:lnTo>
                    <a:pt x="4194" y="5024"/>
                  </a:lnTo>
                  <a:cubicBezTo>
                    <a:pt x="4254" y="4821"/>
                    <a:pt x="4444" y="4655"/>
                    <a:pt x="4682" y="4655"/>
                  </a:cubicBezTo>
                  <a:close/>
                  <a:moveTo>
                    <a:pt x="5337" y="5774"/>
                  </a:moveTo>
                  <a:cubicBezTo>
                    <a:pt x="5614" y="6801"/>
                    <a:pt x="5643" y="6918"/>
                    <a:pt x="5642" y="6918"/>
                  </a:cubicBezTo>
                  <a:cubicBezTo>
                    <a:pt x="5641" y="6918"/>
                    <a:pt x="5638" y="6908"/>
                    <a:pt x="5638" y="6908"/>
                  </a:cubicBezTo>
                  <a:lnTo>
                    <a:pt x="5638" y="6908"/>
                  </a:lnTo>
                  <a:cubicBezTo>
                    <a:pt x="5638" y="6908"/>
                    <a:pt x="5647" y="6939"/>
                    <a:pt x="5694" y="7107"/>
                  </a:cubicBezTo>
                  <a:cubicBezTo>
                    <a:pt x="5706" y="7155"/>
                    <a:pt x="5730" y="7203"/>
                    <a:pt x="5778" y="7215"/>
                  </a:cubicBezTo>
                  <a:cubicBezTo>
                    <a:pt x="5800" y="7223"/>
                    <a:pt x="5820" y="7227"/>
                    <a:pt x="5839" y="7227"/>
                  </a:cubicBezTo>
                  <a:cubicBezTo>
                    <a:pt x="5948" y="7227"/>
                    <a:pt x="6017" y="7094"/>
                    <a:pt x="6373" y="7012"/>
                  </a:cubicBezTo>
                  <a:cubicBezTo>
                    <a:pt x="6538" y="6965"/>
                    <a:pt x="6699" y="6943"/>
                    <a:pt x="6855" y="6943"/>
                  </a:cubicBezTo>
                  <a:cubicBezTo>
                    <a:pt x="8084" y="6943"/>
                    <a:pt x="8957" y="8303"/>
                    <a:pt x="8302" y="9465"/>
                  </a:cubicBezTo>
                  <a:cubicBezTo>
                    <a:pt x="7970" y="10039"/>
                    <a:pt x="7408" y="10308"/>
                    <a:pt x="6849" y="10308"/>
                  </a:cubicBezTo>
                  <a:cubicBezTo>
                    <a:pt x="6144" y="10308"/>
                    <a:pt x="5444" y="9880"/>
                    <a:pt x="5218" y="9096"/>
                  </a:cubicBezTo>
                  <a:cubicBezTo>
                    <a:pt x="5183" y="9001"/>
                    <a:pt x="4921" y="8000"/>
                    <a:pt x="4825" y="7667"/>
                  </a:cubicBezTo>
                  <a:cubicBezTo>
                    <a:pt x="4849" y="7619"/>
                    <a:pt x="4885" y="7453"/>
                    <a:pt x="5040" y="6869"/>
                  </a:cubicBezTo>
                  <a:cubicBezTo>
                    <a:pt x="5218" y="6191"/>
                    <a:pt x="5159" y="6453"/>
                    <a:pt x="5337" y="5774"/>
                  </a:cubicBezTo>
                  <a:close/>
                  <a:moveTo>
                    <a:pt x="3839" y="0"/>
                  </a:moveTo>
                  <a:cubicBezTo>
                    <a:pt x="3778" y="0"/>
                    <a:pt x="3716" y="15"/>
                    <a:pt x="3659" y="47"/>
                  </a:cubicBezTo>
                  <a:cubicBezTo>
                    <a:pt x="3063" y="357"/>
                    <a:pt x="2742" y="1035"/>
                    <a:pt x="2920" y="1714"/>
                  </a:cubicBezTo>
                  <a:lnTo>
                    <a:pt x="3849" y="5143"/>
                  </a:lnTo>
                  <a:cubicBezTo>
                    <a:pt x="3670" y="5833"/>
                    <a:pt x="3718" y="5655"/>
                    <a:pt x="3397" y="6810"/>
                  </a:cubicBezTo>
                  <a:cubicBezTo>
                    <a:pt x="3278" y="6750"/>
                    <a:pt x="3158" y="6715"/>
                    <a:pt x="3039" y="6679"/>
                  </a:cubicBezTo>
                  <a:cubicBezTo>
                    <a:pt x="2859" y="6630"/>
                    <a:pt x="2682" y="6607"/>
                    <a:pt x="2510" y="6607"/>
                  </a:cubicBezTo>
                  <a:cubicBezTo>
                    <a:pt x="1060" y="6607"/>
                    <a:pt x="0" y="8245"/>
                    <a:pt x="777" y="9608"/>
                  </a:cubicBezTo>
                  <a:cubicBezTo>
                    <a:pt x="1168" y="10290"/>
                    <a:pt x="1839" y="10613"/>
                    <a:pt x="2507" y="10613"/>
                  </a:cubicBezTo>
                  <a:cubicBezTo>
                    <a:pt x="3342" y="10613"/>
                    <a:pt x="4173" y="10107"/>
                    <a:pt x="4444" y="9167"/>
                  </a:cubicBezTo>
                  <a:lnTo>
                    <a:pt x="4682" y="8262"/>
                  </a:lnTo>
                  <a:cubicBezTo>
                    <a:pt x="4932" y="9215"/>
                    <a:pt x="4921" y="9167"/>
                    <a:pt x="4932" y="9179"/>
                  </a:cubicBezTo>
                  <a:cubicBezTo>
                    <a:pt x="5087" y="9691"/>
                    <a:pt x="5409" y="10084"/>
                    <a:pt x="5873" y="10358"/>
                  </a:cubicBezTo>
                  <a:cubicBezTo>
                    <a:pt x="6181" y="10531"/>
                    <a:pt x="6516" y="10613"/>
                    <a:pt x="6848" y="10613"/>
                  </a:cubicBezTo>
                  <a:cubicBezTo>
                    <a:pt x="7542" y="10613"/>
                    <a:pt x="8221" y="10252"/>
                    <a:pt x="8600" y="9608"/>
                  </a:cubicBezTo>
                  <a:cubicBezTo>
                    <a:pt x="9365" y="8226"/>
                    <a:pt x="8308" y="6606"/>
                    <a:pt x="6852" y="6606"/>
                  </a:cubicBezTo>
                  <a:cubicBezTo>
                    <a:pt x="6677" y="6606"/>
                    <a:pt x="6497" y="6629"/>
                    <a:pt x="6314" y="6679"/>
                  </a:cubicBezTo>
                  <a:cubicBezTo>
                    <a:pt x="6195" y="6715"/>
                    <a:pt x="6064" y="6750"/>
                    <a:pt x="5956" y="6810"/>
                  </a:cubicBezTo>
                  <a:cubicBezTo>
                    <a:pt x="5587" y="5405"/>
                    <a:pt x="5516" y="5179"/>
                    <a:pt x="5516" y="5143"/>
                  </a:cubicBezTo>
                  <a:lnTo>
                    <a:pt x="5778" y="4167"/>
                  </a:lnTo>
                  <a:cubicBezTo>
                    <a:pt x="5814" y="4071"/>
                    <a:pt x="5754" y="4000"/>
                    <a:pt x="5671" y="3976"/>
                  </a:cubicBezTo>
                  <a:cubicBezTo>
                    <a:pt x="5653" y="3969"/>
                    <a:pt x="5637" y="3965"/>
                    <a:pt x="5621" y="3965"/>
                  </a:cubicBezTo>
                  <a:cubicBezTo>
                    <a:pt x="5559" y="3965"/>
                    <a:pt x="5509" y="4015"/>
                    <a:pt x="5480" y="4071"/>
                  </a:cubicBezTo>
                  <a:cubicBezTo>
                    <a:pt x="5468" y="4107"/>
                    <a:pt x="5444" y="4226"/>
                    <a:pt x="5337" y="4655"/>
                  </a:cubicBezTo>
                  <a:cubicBezTo>
                    <a:pt x="5179" y="4455"/>
                    <a:pt x="4939" y="4336"/>
                    <a:pt x="4695" y="4336"/>
                  </a:cubicBezTo>
                  <a:cubicBezTo>
                    <a:pt x="4590" y="4336"/>
                    <a:pt x="4485" y="4358"/>
                    <a:pt x="4385" y="4405"/>
                  </a:cubicBezTo>
                  <a:cubicBezTo>
                    <a:pt x="4444" y="4167"/>
                    <a:pt x="4980" y="2190"/>
                    <a:pt x="5087" y="1797"/>
                  </a:cubicBezTo>
                  <a:cubicBezTo>
                    <a:pt x="5111" y="1702"/>
                    <a:pt x="5052" y="1631"/>
                    <a:pt x="4980" y="1607"/>
                  </a:cubicBezTo>
                  <a:cubicBezTo>
                    <a:pt x="4961" y="1600"/>
                    <a:pt x="4942" y="1596"/>
                    <a:pt x="4925" y="1596"/>
                  </a:cubicBezTo>
                  <a:cubicBezTo>
                    <a:pt x="4858" y="1596"/>
                    <a:pt x="4809" y="1647"/>
                    <a:pt x="4790" y="1714"/>
                  </a:cubicBezTo>
                  <a:lnTo>
                    <a:pt x="4694" y="2023"/>
                  </a:lnTo>
                  <a:cubicBezTo>
                    <a:pt x="4218" y="249"/>
                    <a:pt x="4266" y="416"/>
                    <a:pt x="4218" y="285"/>
                  </a:cubicBezTo>
                  <a:cubicBezTo>
                    <a:pt x="4166" y="111"/>
                    <a:pt x="4005" y="0"/>
                    <a:pt x="383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0"/>
            <p:cNvSpPr/>
            <p:nvPr/>
          </p:nvSpPr>
          <p:spPr>
            <a:xfrm>
              <a:off x="3277873" y="3491382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0"/>
            <p:cNvSpPr/>
            <p:nvPr/>
          </p:nvSpPr>
          <p:spPr>
            <a:xfrm>
              <a:off x="3278986" y="3524681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0"/>
            <p:cNvSpPr/>
            <p:nvPr/>
          </p:nvSpPr>
          <p:spPr>
            <a:xfrm>
              <a:off x="3219543" y="3586415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0"/>
            <p:cNvSpPr/>
            <p:nvPr/>
          </p:nvSpPr>
          <p:spPr>
            <a:xfrm>
              <a:off x="3219543" y="3586415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0"/>
            <p:cNvSpPr/>
            <p:nvPr/>
          </p:nvSpPr>
          <p:spPr>
            <a:xfrm>
              <a:off x="3219543" y="3586415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0"/>
            <p:cNvSpPr/>
            <p:nvPr/>
          </p:nvSpPr>
          <p:spPr>
            <a:xfrm>
              <a:off x="3247181" y="344478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0"/>
            <p:cNvSpPr/>
            <p:nvPr/>
          </p:nvSpPr>
          <p:spPr>
            <a:xfrm>
              <a:off x="3247181" y="344478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0"/>
            <p:cNvSpPr/>
            <p:nvPr/>
          </p:nvSpPr>
          <p:spPr>
            <a:xfrm>
              <a:off x="3257422" y="360422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0"/>
            <p:cNvSpPr/>
            <p:nvPr/>
          </p:nvSpPr>
          <p:spPr>
            <a:xfrm>
              <a:off x="3269922" y="339860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0"/>
            <p:cNvSpPr/>
            <p:nvPr/>
          </p:nvSpPr>
          <p:spPr>
            <a:xfrm>
              <a:off x="3259299" y="3361140"/>
              <a:ext cx="51174" cy="118060"/>
            </a:xfrm>
            <a:custGeom>
              <a:rect b="b" l="l" r="r" t="t"/>
              <a:pathLst>
                <a:path extrusionOk="0" h="3712" w="1609">
                  <a:moveTo>
                    <a:pt x="637" y="0"/>
                  </a:moveTo>
                  <a:cubicBezTo>
                    <a:pt x="469" y="0"/>
                    <a:pt x="315" y="111"/>
                    <a:pt x="263" y="285"/>
                  </a:cubicBezTo>
                  <a:cubicBezTo>
                    <a:pt x="215" y="428"/>
                    <a:pt x="263" y="285"/>
                    <a:pt x="37" y="1119"/>
                  </a:cubicBezTo>
                  <a:cubicBezTo>
                    <a:pt x="1" y="1202"/>
                    <a:pt x="60" y="1273"/>
                    <a:pt x="144" y="1309"/>
                  </a:cubicBezTo>
                  <a:cubicBezTo>
                    <a:pt x="156" y="1313"/>
                    <a:pt x="169" y="1314"/>
                    <a:pt x="181" y="1314"/>
                  </a:cubicBezTo>
                  <a:cubicBezTo>
                    <a:pt x="248" y="1314"/>
                    <a:pt x="304" y="1262"/>
                    <a:pt x="334" y="1202"/>
                  </a:cubicBezTo>
                  <a:cubicBezTo>
                    <a:pt x="346" y="1154"/>
                    <a:pt x="394" y="976"/>
                    <a:pt x="560" y="404"/>
                  </a:cubicBezTo>
                  <a:cubicBezTo>
                    <a:pt x="569" y="370"/>
                    <a:pt x="602" y="342"/>
                    <a:pt x="637" y="342"/>
                  </a:cubicBezTo>
                  <a:cubicBezTo>
                    <a:pt x="652" y="342"/>
                    <a:pt x="666" y="346"/>
                    <a:pt x="680" y="357"/>
                  </a:cubicBezTo>
                  <a:cubicBezTo>
                    <a:pt x="1156" y="607"/>
                    <a:pt x="1394" y="1142"/>
                    <a:pt x="1251" y="1666"/>
                  </a:cubicBezTo>
                  <a:lnTo>
                    <a:pt x="763" y="3512"/>
                  </a:lnTo>
                  <a:cubicBezTo>
                    <a:pt x="739" y="3595"/>
                    <a:pt x="799" y="3678"/>
                    <a:pt x="870" y="3702"/>
                  </a:cubicBezTo>
                  <a:cubicBezTo>
                    <a:pt x="885" y="3709"/>
                    <a:pt x="901" y="3712"/>
                    <a:pt x="916" y="3712"/>
                  </a:cubicBezTo>
                  <a:cubicBezTo>
                    <a:pt x="982" y="3712"/>
                    <a:pt x="1041" y="3653"/>
                    <a:pt x="1061" y="3595"/>
                  </a:cubicBezTo>
                  <a:cubicBezTo>
                    <a:pt x="1537" y="1750"/>
                    <a:pt x="1608" y="1702"/>
                    <a:pt x="1608" y="1381"/>
                  </a:cubicBezTo>
                  <a:cubicBezTo>
                    <a:pt x="1596" y="785"/>
                    <a:pt x="1299" y="297"/>
                    <a:pt x="822" y="47"/>
                  </a:cubicBezTo>
                  <a:cubicBezTo>
                    <a:pt x="762" y="15"/>
                    <a:pt x="699" y="0"/>
                    <a:pt x="63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0"/>
            <p:cNvSpPr/>
            <p:nvPr/>
          </p:nvSpPr>
          <p:spPr>
            <a:xfrm>
              <a:off x="3269922" y="339860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0"/>
            <p:cNvSpPr/>
            <p:nvPr/>
          </p:nvSpPr>
          <p:spPr>
            <a:xfrm>
              <a:off x="3269922" y="3398606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3" name="Google Shape;1103;p60"/>
          <p:cNvGrpSpPr/>
          <p:nvPr/>
        </p:nvGrpSpPr>
        <p:grpSpPr>
          <a:xfrm>
            <a:off x="4391378" y="2782305"/>
            <a:ext cx="361147" cy="360797"/>
            <a:chOff x="7978465" y="1969392"/>
            <a:chExt cx="361147" cy="360797"/>
          </a:xfrm>
        </p:grpSpPr>
        <p:sp>
          <p:nvSpPr>
            <p:cNvPr id="1104" name="Google Shape;1104;p60"/>
            <p:cNvSpPr/>
            <p:nvPr/>
          </p:nvSpPr>
          <p:spPr>
            <a:xfrm>
              <a:off x="8136871" y="2285821"/>
              <a:ext cx="44368" cy="44368"/>
            </a:xfrm>
            <a:custGeom>
              <a:rect b="b" l="l" r="r" t="t"/>
              <a:pathLst>
                <a:path extrusionOk="0" h="1394" w="1394">
                  <a:moveTo>
                    <a:pt x="691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691" y="1072"/>
                  </a:cubicBezTo>
                  <a:cubicBezTo>
                    <a:pt x="488" y="1072"/>
                    <a:pt x="322" y="905"/>
                    <a:pt x="322" y="703"/>
                  </a:cubicBezTo>
                  <a:cubicBezTo>
                    <a:pt x="322" y="488"/>
                    <a:pt x="488" y="322"/>
                    <a:pt x="691" y="322"/>
                  </a:cubicBezTo>
                  <a:close/>
                  <a:moveTo>
                    <a:pt x="691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691" y="1393"/>
                  </a:cubicBezTo>
                  <a:cubicBezTo>
                    <a:pt x="1084" y="1393"/>
                    <a:pt x="1393" y="1084"/>
                    <a:pt x="1393" y="703"/>
                  </a:cubicBezTo>
                  <a:cubicBezTo>
                    <a:pt x="1393" y="310"/>
                    <a:pt x="108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0"/>
            <p:cNvSpPr/>
            <p:nvPr/>
          </p:nvSpPr>
          <p:spPr>
            <a:xfrm>
              <a:off x="8210010" y="2121719"/>
              <a:ext cx="56112" cy="56112"/>
            </a:xfrm>
            <a:custGeom>
              <a:rect b="b" l="l" r="r" t="t"/>
              <a:pathLst>
                <a:path extrusionOk="0" h="1763" w="1763">
                  <a:moveTo>
                    <a:pt x="881" y="334"/>
                  </a:moveTo>
                  <a:cubicBezTo>
                    <a:pt x="1191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3" y="1430"/>
                    <a:pt x="333" y="1191"/>
                    <a:pt x="333" y="882"/>
                  </a:cubicBezTo>
                  <a:cubicBezTo>
                    <a:pt x="333" y="584"/>
                    <a:pt x="572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93" y="1763"/>
                    <a:pt x="881" y="1763"/>
                  </a:cubicBezTo>
                  <a:cubicBezTo>
                    <a:pt x="1357" y="1763"/>
                    <a:pt x="1762" y="1370"/>
                    <a:pt x="1762" y="882"/>
                  </a:cubicBezTo>
                  <a:cubicBezTo>
                    <a:pt x="1762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0"/>
            <p:cNvSpPr/>
            <p:nvPr/>
          </p:nvSpPr>
          <p:spPr>
            <a:xfrm>
              <a:off x="8051987" y="2121719"/>
              <a:ext cx="55730" cy="56112"/>
            </a:xfrm>
            <a:custGeom>
              <a:rect b="b" l="l" r="r" t="t"/>
              <a:pathLst>
                <a:path extrusionOk="0" h="1763" w="1751">
                  <a:moveTo>
                    <a:pt x="881" y="334"/>
                  </a:moveTo>
                  <a:cubicBezTo>
                    <a:pt x="1179" y="334"/>
                    <a:pt x="1429" y="572"/>
                    <a:pt x="1429" y="882"/>
                  </a:cubicBezTo>
                  <a:cubicBezTo>
                    <a:pt x="1417" y="1180"/>
                    <a:pt x="1179" y="1430"/>
                    <a:pt x="881" y="1430"/>
                  </a:cubicBezTo>
                  <a:cubicBezTo>
                    <a:pt x="584" y="1430"/>
                    <a:pt x="322" y="1191"/>
                    <a:pt x="322" y="882"/>
                  </a:cubicBezTo>
                  <a:cubicBezTo>
                    <a:pt x="322" y="572"/>
                    <a:pt x="560" y="334"/>
                    <a:pt x="881" y="334"/>
                  </a:cubicBezTo>
                  <a:close/>
                  <a:moveTo>
                    <a:pt x="881" y="1"/>
                  </a:moveTo>
                  <a:cubicBezTo>
                    <a:pt x="405" y="1"/>
                    <a:pt x="0" y="394"/>
                    <a:pt x="0" y="882"/>
                  </a:cubicBezTo>
                  <a:cubicBezTo>
                    <a:pt x="0" y="1358"/>
                    <a:pt x="381" y="1763"/>
                    <a:pt x="881" y="1763"/>
                  </a:cubicBezTo>
                  <a:cubicBezTo>
                    <a:pt x="1357" y="1763"/>
                    <a:pt x="1750" y="1370"/>
                    <a:pt x="1750" y="882"/>
                  </a:cubicBezTo>
                  <a:cubicBezTo>
                    <a:pt x="1750" y="406"/>
                    <a:pt x="135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0"/>
            <p:cNvSpPr/>
            <p:nvPr/>
          </p:nvSpPr>
          <p:spPr>
            <a:xfrm>
              <a:off x="7978465" y="2285821"/>
              <a:ext cx="44749" cy="44368"/>
            </a:xfrm>
            <a:custGeom>
              <a:rect b="b" l="l" r="r" t="t"/>
              <a:pathLst>
                <a:path extrusionOk="0" h="1394" w="1406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9" y="1072"/>
                    <a:pt x="334" y="905"/>
                    <a:pt x="334" y="703"/>
                  </a:cubicBezTo>
                  <a:cubicBezTo>
                    <a:pt x="334" y="488"/>
                    <a:pt x="489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8294894" y="2285821"/>
              <a:ext cx="44718" cy="44368"/>
            </a:xfrm>
            <a:custGeom>
              <a:rect b="b" l="l" r="r" t="t"/>
              <a:pathLst>
                <a:path extrusionOk="0" h="1394" w="1405">
                  <a:moveTo>
                    <a:pt x="703" y="322"/>
                  </a:moveTo>
                  <a:cubicBezTo>
                    <a:pt x="905" y="322"/>
                    <a:pt x="1072" y="488"/>
                    <a:pt x="1072" y="703"/>
                  </a:cubicBezTo>
                  <a:cubicBezTo>
                    <a:pt x="1072" y="905"/>
                    <a:pt x="893" y="1072"/>
                    <a:pt x="703" y="1072"/>
                  </a:cubicBezTo>
                  <a:cubicBezTo>
                    <a:pt x="488" y="1072"/>
                    <a:pt x="333" y="905"/>
                    <a:pt x="333" y="703"/>
                  </a:cubicBezTo>
                  <a:cubicBezTo>
                    <a:pt x="333" y="488"/>
                    <a:pt x="488" y="322"/>
                    <a:pt x="703" y="322"/>
                  </a:cubicBez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703"/>
                  </a:cubicBezTo>
                  <a:cubicBezTo>
                    <a:pt x="0" y="1084"/>
                    <a:pt x="310" y="1393"/>
                    <a:pt x="703" y="1393"/>
                  </a:cubicBezTo>
                  <a:cubicBezTo>
                    <a:pt x="1084" y="1393"/>
                    <a:pt x="1405" y="1084"/>
                    <a:pt x="1405" y="703"/>
                  </a:cubicBezTo>
                  <a:cubicBezTo>
                    <a:pt x="1405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0"/>
            <p:cNvSpPr/>
            <p:nvPr/>
          </p:nvSpPr>
          <p:spPr>
            <a:xfrm>
              <a:off x="8119811" y="1969392"/>
              <a:ext cx="78455" cy="78487"/>
            </a:xfrm>
            <a:custGeom>
              <a:rect b="b" l="l" r="r" t="t"/>
              <a:pathLst>
                <a:path extrusionOk="0" h="2466" w="2465">
                  <a:moveTo>
                    <a:pt x="1227" y="346"/>
                  </a:moveTo>
                  <a:cubicBezTo>
                    <a:pt x="1727" y="346"/>
                    <a:pt x="2120" y="739"/>
                    <a:pt x="2120" y="1239"/>
                  </a:cubicBezTo>
                  <a:cubicBezTo>
                    <a:pt x="2120" y="1727"/>
                    <a:pt x="1727" y="2132"/>
                    <a:pt x="1227" y="2132"/>
                  </a:cubicBezTo>
                  <a:cubicBezTo>
                    <a:pt x="739" y="2132"/>
                    <a:pt x="334" y="1727"/>
                    <a:pt x="334" y="1239"/>
                  </a:cubicBezTo>
                  <a:cubicBezTo>
                    <a:pt x="334" y="739"/>
                    <a:pt x="739" y="346"/>
                    <a:pt x="1227" y="346"/>
                  </a:cubicBezTo>
                  <a:close/>
                  <a:moveTo>
                    <a:pt x="1227" y="1"/>
                  </a:moveTo>
                  <a:cubicBezTo>
                    <a:pt x="548" y="1"/>
                    <a:pt x="0" y="548"/>
                    <a:pt x="0" y="1239"/>
                  </a:cubicBezTo>
                  <a:cubicBezTo>
                    <a:pt x="0" y="1917"/>
                    <a:pt x="548" y="2465"/>
                    <a:pt x="1227" y="2465"/>
                  </a:cubicBezTo>
                  <a:cubicBezTo>
                    <a:pt x="1917" y="2465"/>
                    <a:pt x="2465" y="1917"/>
                    <a:pt x="2465" y="1239"/>
                  </a:cubicBezTo>
                  <a:cubicBezTo>
                    <a:pt x="2465" y="548"/>
                    <a:pt x="1905" y="1"/>
                    <a:pt x="122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0"/>
            <p:cNvSpPr/>
            <p:nvPr/>
          </p:nvSpPr>
          <p:spPr>
            <a:xfrm>
              <a:off x="8012202" y="2189575"/>
              <a:ext cx="134917" cy="89690"/>
            </a:xfrm>
            <a:custGeom>
              <a:rect b="b" l="l" r="r" t="t"/>
              <a:pathLst>
                <a:path extrusionOk="0" h="2818" w="4239">
                  <a:moveTo>
                    <a:pt x="2107" y="0"/>
                  </a:moveTo>
                  <a:cubicBezTo>
                    <a:pt x="2024" y="0"/>
                    <a:pt x="1953" y="71"/>
                    <a:pt x="1953" y="167"/>
                  </a:cubicBezTo>
                  <a:lnTo>
                    <a:pt x="1953" y="1417"/>
                  </a:lnTo>
                  <a:lnTo>
                    <a:pt x="1072" y="1417"/>
                  </a:lnTo>
                  <a:cubicBezTo>
                    <a:pt x="822" y="1417"/>
                    <a:pt x="583" y="1560"/>
                    <a:pt x="464" y="1786"/>
                  </a:cubicBezTo>
                  <a:lnTo>
                    <a:pt x="48" y="2560"/>
                  </a:lnTo>
                  <a:cubicBezTo>
                    <a:pt x="0" y="2631"/>
                    <a:pt x="24" y="2738"/>
                    <a:pt x="119" y="2786"/>
                  </a:cubicBezTo>
                  <a:cubicBezTo>
                    <a:pt x="143" y="2798"/>
                    <a:pt x="167" y="2798"/>
                    <a:pt x="191" y="2798"/>
                  </a:cubicBezTo>
                  <a:cubicBezTo>
                    <a:pt x="250" y="2798"/>
                    <a:pt x="310" y="2774"/>
                    <a:pt x="345" y="2715"/>
                  </a:cubicBezTo>
                  <a:lnTo>
                    <a:pt x="762" y="1941"/>
                  </a:lnTo>
                  <a:cubicBezTo>
                    <a:pt x="822" y="1822"/>
                    <a:pt x="953" y="1738"/>
                    <a:pt x="1083" y="1738"/>
                  </a:cubicBezTo>
                  <a:lnTo>
                    <a:pt x="3167" y="1738"/>
                  </a:lnTo>
                  <a:cubicBezTo>
                    <a:pt x="3298" y="1738"/>
                    <a:pt x="3417" y="1822"/>
                    <a:pt x="3500" y="1941"/>
                  </a:cubicBezTo>
                  <a:lnTo>
                    <a:pt x="3917" y="2727"/>
                  </a:lnTo>
                  <a:cubicBezTo>
                    <a:pt x="3943" y="2778"/>
                    <a:pt x="4006" y="2817"/>
                    <a:pt x="4066" y="2817"/>
                  </a:cubicBezTo>
                  <a:cubicBezTo>
                    <a:pt x="4089" y="2817"/>
                    <a:pt x="4112" y="2811"/>
                    <a:pt x="4131" y="2798"/>
                  </a:cubicBezTo>
                  <a:cubicBezTo>
                    <a:pt x="4215" y="2774"/>
                    <a:pt x="4239" y="2667"/>
                    <a:pt x="4191" y="2572"/>
                  </a:cubicBezTo>
                  <a:lnTo>
                    <a:pt x="3774" y="1786"/>
                  </a:lnTo>
                  <a:cubicBezTo>
                    <a:pt x="3655" y="1560"/>
                    <a:pt x="3417" y="1417"/>
                    <a:pt x="3155" y="1417"/>
                  </a:cubicBezTo>
                  <a:lnTo>
                    <a:pt x="2274" y="1417"/>
                  </a:lnTo>
                  <a:lnTo>
                    <a:pt x="2274" y="167"/>
                  </a:lnTo>
                  <a:cubicBezTo>
                    <a:pt x="2274" y="71"/>
                    <a:pt x="2203" y="0"/>
                    <a:pt x="210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8099346" y="2059973"/>
              <a:ext cx="119385" cy="56016"/>
            </a:xfrm>
            <a:custGeom>
              <a:rect b="b" l="l" r="r" t="t"/>
              <a:pathLst>
                <a:path extrusionOk="0" h="1760" w="3751">
                  <a:moveTo>
                    <a:pt x="1870" y="0"/>
                  </a:moveTo>
                  <a:cubicBezTo>
                    <a:pt x="1786" y="0"/>
                    <a:pt x="1715" y="72"/>
                    <a:pt x="1715" y="155"/>
                  </a:cubicBezTo>
                  <a:lnTo>
                    <a:pt x="1715" y="714"/>
                  </a:lnTo>
                  <a:lnTo>
                    <a:pt x="774" y="714"/>
                  </a:lnTo>
                  <a:cubicBezTo>
                    <a:pt x="584" y="714"/>
                    <a:pt x="405" y="810"/>
                    <a:pt x="310" y="988"/>
                  </a:cubicBezTo>
                  <a:lnTo>
                    <a:pt x="48" y="1512"/>
                  </a:lnTo>
                  <a:cubicBezTo>
                    <a:pt x="0" y="1584"/>
                    <a:pt x="24" y="1691"/>
                    <a:pt x="120" y="1738"/>
                  </a:cubicBezTo>
                  <a:cubicBezTo>
                    <a:pt x="141" y="1753"/>
                    <a:pt x="167" y="1760"/>
                    <a:pt x="192" y="1760"/>
                  </a:cubicBezTo>
                  <a:cubicBezTo>
                    <a:pt x="251" y="1760"/>
                    <a:pt x="313" y="1725"/>
                    <a:pt x="346" y="1667"/>
                  </a:cubicBezTo>
                  <a:lnTo>
                    <a:pt x="608" y="1143"/>
                  </a:lnTo>
                  <a:cubicBezTo>
                    <a:pt x="643" y="1084"/>
                    <a:pt x="715" y="1036"/>
                    <a:pt x="774" y="1036"/>
                  </a:cubicBezTo>
                  <a:lnTo>
                    <a:pt x="2977" y="1036"/>
                  </a:lnTo>
                  <a:cubicBezTo>
                    <a:pt x="3048" y="1036"/>
                    <a:pt x="3108" y="1084"/>
                    <a:pt x="3144" y="1143"/>
                  </a:cubicBezTo>
                  <a:lnTo>
                    <a:pt x="3406" y="1667"/>
                  </a:lnTo>
                  <a:cubicBezTo>
                    <a:pt x="3441" y="1727"/>
                    <a:pt x="3501" y="1750"/>
                    <a:pt x="3560" y="1750"/>
                  </a:cubicBezTo>
                  <a:cubicBezTo>
                    <a:pt x="3584" y="1750"/>
                    <a:pt x="3620" y="1750"/>
                    <a:pt x="3632" y="1738"/>
                  </a:cubicBezTo>
                  <a:cubicBezTo>
                    <a:pt x="3715" y="1691"/>
                    <a:pt x="3751" y="1584"/>
                    <a:pt x="3703" y="1512"/>
                  </a:cubicBezTo>
                  <a:lnTo>
                    <a:pt x="3441" y="988"/>
                  </a:lnTo>
                  <a:cubicBezTo>
                    <a:pt x="3346" y="810"/>
                    <a:pt x="3168" y="714"/>
                    <a:pt x="2977" y="714"/>
                  </a:cubicBezTo>
                  <a:lnTo>
                    <a:pt x="2036" y="714"/>
                  </a:lnTo>
                  <a:lnTo>
                    <a:pt x="2036" y="155"/>
                  </a:lnTo>
                  <a:cubicBezTo>
                    <a:pt x="2036" y="72"/>
                    <a:pt x="1965" y="0"/>
                    <a:pt x="1870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8170194" y="2189925"/>
              <a:ext cx="135331" cy="89849"/>
            </a:xfrm>
            <a:custGeom>
              <a:rect b="b" l="l" r="r" t="t"/>
              <a:pathLst>
                <a:path extrusionOk="0" h="2823" w="4252">
                  <a:moveTo>
                    <a:pt x="2132" y="1"/>
                  </a:moveTo>
                  <a:cubicBezTo>
                    <a:pt x="2049" y="1"/>
                    <a:pt x="1965" y="84"/>
                    <a:pt x="1965" y="168"/>
                  </a:cubicBezTo>
                  <a:lnTo>
                    <a:pt x="1965" y="1418"/>
                  </a:lnTo>
                  <a:lnTo>
                    <a:pt x="1096" y="1418"/>
                  </a:lnTo>
                  <a:cubicBezTo>
                    <a:pt x="834" y="1418"/>
                    <a:pt x="596" y="1573"/>
                    <a:pt x="465" y="1787"/>
                  </a:cubicBezTo>
                  <a:lnTo>
                    <a:pt x="49" y="2585"/>
                  </a:lnTo>
                  <a:cubicBezTo>
                    <a:pt x="1" y="2656"/>
                    <a:pt x="37" y="2763"/>
                    <a:pt x="120" y="2799"/>
                  </a:cubicBezTo>
                  <a:cubicBezTo>
                    <a:pt x="148" y="2815"/>
                    <a:pt x="177" y="2823"/>
                    <a:pt x="205" y="2823"/>
                  </a:cubicBezTo>
                  <a:cubicBezTo>
                    <a:pt x="262" y="2823"/>
                    <a:pt x="314" y="2791"/>
                    <a:pt x="346" y="2727"/>
                  </a:cubicBezTo>
                  <a:lnTo>
                    <a:pt x="763" y="1942"/>
                  </a:lnTo>
                  <a:cubicBezTo>
                    <a:pt x="822" y="1823"/>
                    <a:pt x="953" y="1751"/>
                    <a:pt x="1096" y="1751"/>
                  </a:cubicBezTo>
                  <a:lnTo>
                    <a:pt x="3180" y="1751"/>
                  </a:lnTo>
                  <a:cubicBezTo>
                    <a:pt x="3311" y="1751"/>
                    <a:pt x="3430" y="1823"/>
                    <a:pt x="3501" y="1942"/>
                  </a:cubicBezTo>
                  <a:lnTo>
                    <a:pt x="3918" y="2716"/>
                  </a:lnTo>
                  <a:cubicBezTo>
                    <a:pt x="3954" y="2775"/>
                    <a:pt x="4013" y="2799"/>
                    <a:pt x="4073" y="2799"/>
                  </a:cubicBezTo>
                  <a:cubicBezTo>
                    <a:pt x="4097" y="2799"/>
                    <a:pt x="4132" y="2799"/>
                    <a:pt x="4144" y="2787"/>
                  </a:cubicBezTo>
                  <a:cubicBezTo>
                    <a:pt x="4216" y="2763"/>
                    <a:pt x="4251" y="2656"/>
                    <a:pt x="4204" y="2561"/>
                  </a:cubicBezTo>
                  <a:lnTo>
                    <a:pt x="3787" y="1787"/>
                  </a:lnTo>
                  <a:cubicBezTo>
                    <a:pt x="3668" y="1573"/>
                    <a:pt x="3430" y="1418"/>
                    <a:pt x="3180" y="1418"/>
                  </a:cubicBezTo>
                  <a:lnTo>
                    <a:pt x="2299" y="1418"/>
                  </a:lnTo>
                  <a:lnTo>
                    <a:pt x="2299" y="168"/>
                  </a:lnTo>
                  <a:cubicBezTo>
                    <a:pt x="2299" y="84"/>
                    <a:pt x="2227" y="1"/>
                    <a:pt x="2132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</a:t>
            </a:r>
            <a:endParaRPr/>
          </a:p>
        </p:txBody>
      </p:sp>
      <p:sp>
        <p:nvSpPr>
          <p:cNvPr id="1118" name="Google Shape;1118;p61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10 Convolutional layers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Between 64 and 512 neurons for each layer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8 batch normalization layers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4 max pooling layers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3 dropout layers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deactivation rate is set at 10%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1 dense layer 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Output layer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Training Accuracy: 69.7%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Training loss: 0.82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Testing Accuracy: 66.5%</a:t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600"/>
              <a:t>Testing Loss: 0.93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2"/>
          <p:cNvSpPr/>
          <p:nvPr/>
        </p:nvSpPr>
        <p:spPr>
          <a:xfrm>
            <a:off x="1050227" y="2663863"/>
            <a:ext cx="666000" cy="66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2"/>
          <p:cNvSpPr/>
          <p:nvPr/>
        </p:nvSpPr>
        <p:spPr>
          <a:xfrm>
            <a:off x="1050214" y="1517727"/>
            <a:ext cx="6660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1722938" y="16483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LOSS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27" name="Google Shape;1127;p62"/>
          <p:cNvSpPr txBox="1"/>
          <p:nvPr/>
        </p:nvSpPr>
        <p:spPr>
          <a:xfrm>
            <a:off x="1722938" y="279815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ACCURACY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128" name="Google Shape;1128;p62"/>
          <p:cNvCxnSpPr/>
          <p:nvPr/>
        </p:nvCxnSpPr>
        <p:spPr>
          <a:xfrm>
            <a:off x="779825" y="1965050"/>
            <a:ext cx="2400" cy="122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1129" name="Google Shape;1129;p62"/>
          <p:cNvGrpSpPr/>
          <p:nvPr/>
        </p:nvGrpSpPr>
        <p:grpSpPr>
          <a:xfrm>
            <a:off x="1191150" y="1658664"/>
            <a:ext cx="384133" cy="384133"/>
            <a:chOff x="1190625" y="238125"/>
            <a:chExt cx="5219200" cy="5219200"/>
          </a:xfrm>
        </p:grpSpPr>
        <p:sp>
          <p:nvSpPr>
            <p:cNvPr id="1130" name="Google Shape;1130;p62"/>
            <p:cNvSpPr/>
            <p:nvPr/>
          </p:nvSpPr>
          <p:spPr>
            <a:xfrm>
              <a:off x="2812625" y="2607125"/>
              <a:ext cx="458350" cy="459150"/>
            </a:xfrm>
            <a:custGeom>
              <a:rect b="b" l="l" r="r" t="t"/>
              <a:pathLst>
                <a:path extrusionOk="0" h="18366" w="18334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4223" y="18366"/>
                    <a:pt x="18333" y="14256"/>
                    <a:pt x="18333" y="9200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1915600" y="260712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6" y="6133"/>
                  </a:moveTo>
                  <a:cubicBezTo>
                    <a:pt x="10830" y="6133"/>
                    <a:pt x="12200" y="7503"/>
                    <a:pt x="12200" y="9200"/>
                  </a:cubicBezTo>
                  <a:cubicBezTo>
                    <a:pt x="12200" y="10896"/>
                    <a:pt x="10830" y="12266"/>
                    <a:pt x="9166" y="12266"/>
                  </a:cubicBezTo>
                  <a:cubicBezTo>
                    <a:pt x="7470" y="12266"/>
                    <a:pt x="6133" y="10896"/>
                    <a:pt x="6133" y="9200"/>
                  </a:cubicBezTo>
                  <a:cubicBezTo>
                    <a:pt x="6133" y="7503"/>
                    <a:pt x="7470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200"/>
                  </a:cubicBezTo>
                  <a:cubicBezTo>
                    <a:pt x="0" y="14256"/>
                    <a:pt x="4110" y="18366"/>
                    <a:pt x="9166" y="18366"/>
                  </a:cubicBezTo>
                  <a:cubicBezTo>
                    <a:pt x="14222" y="18366"/>
                    <a:pt x="18332" y="14256"/>
                    <a:pt x="18332" y="9200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1190625" y="967975"/>
              <a:ext cx="2803700" cy="4489350"/>
            </a:xfrm>
            <a:custGeom>
              <a:rect b="b" l="l" r="r" t="t"/>
              <a:pathLst>
                <a:path extrusionOk="0" h="179574" w="112148">
                  <a:moveTo>
                    <a:pt x="72416" y="9819"/>
                  </a:moveTo>
                  <a:cubicBezTo>
                    <a:pt x="76233" y="11646"/>
                    <a:pt x="79756" y="14125"/>
                    <a:pt x="82822" y="17191"/>
                  </a:cubicBezTo>
                  <a:cubicBezTo>
                    <a:pt x="86508" y="20910"/>
                    <a:pt x="89346" y="25249"/>
                    <a:pt x="91238" y="29946"/>
                  </a:cubicBezTo>
                  <a:lnTo>
                    <a:pt x="83376" y="29946"/>
                  </a:lnTo>
                  <a:cubicBezTo>
                    <a:pt x="81713" y="29946"/>
                    <a:pt x="80343" y="31316"/>
                    <a:pt x="80343" y="33012"/>
                  </a:cubicBezTo>
                  <a:lnTo>
                    <a:pt x="80343" y="42276"/>
                  </a:lnTo>
                  <a:lnTo>
                    <a:pt x="72416" y="42276"/>
                  </a:lnTo>
                  <a:lnTo>
                    <a:pt x="72416" y="9819"/>
                  </a:lnTo>
                  <a:close/>
                  <a:moveTo>
                    <a:pt x="12135" y="67981"/>
                  </a:moveTo>
                  <a:lnTo>
                    <a:pt x="12135" y="81518"/>
                  </a:lnTo>
                  <a:cubicBezTo>
                    <a:pt x="8742" y="81126"/>
                    <a:pt x="6100" y="78256"/>
                    <a:pt x="6100" y="74766"/>
                  </a:cubicBezTo>
                  <a:cubicBezTo>
                    <a:pt x="6100" y="71275"/>
                    <a:pt x="8742" y="68372"/>
                    <a:pt x="12135" y="67981"/>
                  </a:cubicBezTo>
                  <a:close/>
                  <a:moveTo>
                    <a:pt x="100013" y="67981"/>
                  </a:moveTo>
                  <a:cubicBezTo>
                    <a:pt x="103405" y="68372"/>
                    <a:pt x="106047" y="71275"/>
                    <a:pt x="106047" y="74766"/>
                  </a:cubicBezTo>
                  <a:cubicBezTo>
                    <a:pt x="106047" y="78256"/>
                    <a:pt x="103405" y="81126"/>
                    <a:pt x="100013" y="81518"/>
                  </a:cubicBezTo>
                  <a:lnTo>
                    <a:pt x="100013" y="67981"/>
                  </a:lnTo>
                  <a:close/>
                  <a:moveTo>
                    <a:pt x="41460" y="106733"/>
                  </a:moveTo>
                  <a:lnTo>
                    <a:pt x="41460" y="122097"/>
                  </a:lnTo>
                  <a:lnTo>
                    <a:pt x="38100" y="122097"/>
                  </a:lnTo>
                  <a:lnTo>
                    <a:pt x="36241" y="117237"/>
                  </a:lnTo>
                  <a:cubicBezTo>
                    <a:pt x="35784" y="116062"/>
                    <a:pt x="34675" y="115279"/>
                    <a:pt x="33403" y="115279"/>
                  </a:cubicBezTo>
                  <a:lnTo>
                    <a:pt x="26357" y="115279"/>
                  </a:lnTo>
                  <a:lnTo>
                    <a:pt x="24139" y="106733"/>
                  </a:lnTo>
                  <a:close/>
                  <a:moveTo>
                    <a:pt x="88008" y="106733"/>
                  </a:moveTo>
                  <a:lnTo>
                    <a:pt x="85823" y="115279"/>
                  </a:lnTo>
                  <a:lnTo>
                    <a:pt x="78777" y="115279"/>
                  </a:lnTo>
                  <a:cubicBezTo>
                    <a:pt x="77505" y="115279"/>
                    <a:pt x="76363" y="116062"/>
                    <a:pt x="75906" y="117237"/>
                  </a:cubicBezTo>
                  <a:lnTo>
                    <a:pt x="74047" y="122097"/>
                  </a:lnTo>
                  <a:lnTo>
                    <a:pt x="70687" y="122097"/>
                  </a:lnTo>
                  <a:lnTo>
                    <a:pt x="70687" y="106733"/>
                  </a:lnTo>
                  <a:close/>
                  <a:moveTo>
                    <a:pt x="56074" y="6133"/>
                  </a:moveTo>
                  <a:cubicBezTo>
                    <a:pt x="59596" y="6133"/>
                    <a:pt x="63022" y="6590"/>
                    <a:pt x="66316" y="7503"/>
                  </a:cubicBezTo>
                  <a:lnTo>
                    <a:pt x="66316" y="45342"/>
                  </a:lnTo>
                  <a:cubicBezTo>
                    <a:pt x="66316" y="47006"/>
                    <a:pt x="67686" y="48376"/>
                    <a:pt x="69350" y="48376"/>
                  </a:cubicBezTo>
                  <a:lnTo>
                    <a:pt x="83376" y="48376"/>
                  </a:lnTo>
                  <a:cubicBezTo>
                    <a:pt x="85073" y="48376"/>
                    <a:pt x="86443" y="47006"/>
                    <a:pt x="86443" y="45342"/>
                  </a:cubicBezTo>
                  <a:lnTo>
                    <a:pt x="86443" y="36078"/>
                  </a:lnTo>
                  <a:lnTo>
                    <a:pt x="93097" y="36078"/>
                  </a:lnTo>
                  <a:cubicBezTo>
                    <a:pt x="93619" y="38655"/>
                    <a:pt x="93913" y="41298"/>
                    <a:pt x="93913" y="43972"/>
                  </a:cubicBezTo>
                  <a:lnTo>
                    <a:pt x="93913" y="83997"/>
                  </a:lnTo>
                  <a:lnTo>
                    <a:pt x="89607" y="100600"/>
                  </a:lnTo>
                  <a:lnTo>
                    <a:pt x="67621" y="100600"/>
                  </a:lnTo>
                  <a:cubicBezTo>
                    <a:pt x="65925" y="100600"/>
                    <a:pt x="64555" y="101970"/>
                    <a:pt x="64555" y="103667"/>
                  </a:cubicBezTo>
                  <a:lnTo>
                    <a:pt x="64555" y="125163"/>
                  </a:lnTo>
                  <a:cubicBezTo>
                    <a:pt x="64555" y="126859"/>
                    <a:pt x="65925" y="128229"/>
                    <a:pt x="67621" y="128229"/>
                  </a:cubicBezTo>
                  <a:lnTo>
                    <a:pt x="71731" y="128229"/>
                  </a:lnTo>
                  <a:lnTo>
                    <a:pt x="69937" y="132927"/>
                  </a:lnTo>
                  <a:cubicBezTo>
                    <a:pt x="65957" y="135928"/>
                    <a:pt x="61097" y="137559"/>
                    <a:pt x="56106" y="137559"/>
                  </a:cubicBezTo>
                  <a:lnTo>
                    <a:pt x="56041" y="137559"/>
                  </a:lnTo>
                  <a:cubicBezTo>
                    <a:pt x="51050" y="137559"/>
                    <a:pt x="46190" y="135928"/>
                    <a:pt x="42210" y="132927"/>
                  </a:cubicBezTo>
                  <a:lnTo>
                    <a:pt x="40449" y="128229"/>
                  </a:lnTo>
                  <a:lnTo>
                    <a:pt x="44526" y="128229"/>
                  </a:lnTo>
                  <a:cubicBezTo>
                    <a:pt x="46222" y="128229"/>
                    <a:pt x="47592" y="126859"/>
                    <a:pt x="47592" y="125163"/>
                  </a:cubicBezTo>
                  <a:lnTo>
                    <a:pt x="47592" y="103667"/>
                  </a:lnTo>
                  <a:cubicBezTo>
                    <a:pt x="47592" y="101970"/>
                    <a:pt x="46222" y="100600"/>
                    <a:pt x="44526" y="100600"/>
                  </a:cubicBezTo>
                  <a:lnTo>
                    <a:pt x="22540" y="100600"/>
                  </a:lnTo>
                  <a:lnTo>
                    <a:pt x="18235" y="83997"/>
                  </a:lnTo>
                  <a:lnTo>
                    <a:pt x="18235" y="43972"/>
                  </a:lnTo>
                  <a:cubicBezTo>
                    <a:pt x="18235" y="41298"/>
                    <a:pt x="18528" y="38655"/>
                    <a:pt x="19083" y="36078"/>
                  </a:cubicBezTo>
                  <a:lnTo>
                    <a:pt x="25704" y="36078"/>
                  </a:lnTo>
                  <a:lnTo>
                    <a:pt x="25704" y="45342"/>
                  </a:lnTo>
                  <a:cubicBezTo>
                    <a:pt x="25704" y="47006"/>
                    <a:pt x="27074" y="48376"/>
                    <a:pt x="28771" y="48376"/>
                  </a:cubicBezTo>
                  <a:lnTo>
                    <a:pt x="42797" y="48376"/>
                  </a:lnTo>
                  <a:cubicBezTo>
                    <a:pt x="44493" y="48376"/>
                    <a:pt x="45864" y="47006"/>
                    <a:pt x="45864" y="45342"/>
                  </a:cubicBezTo>
                  <a:lnTo>
                    <a:pt x="45864" y="34317"/>
                  </a:lnTo>
                  <a:cubicBezTo>
                    <a:pt x="45864" y="32621"/>
                    <a:pt x="44493" y="31251"/>
                    <a:pt x="42797" y="31251"/>
                  </a:cubicBezTo>
                  <a:cubicBezTo>
                    <a:pt x="41101" y="31251"/>
                    <a:pt x="39731" y="32621"/>
                    <a:pt x="39731" y="34317"/>
                  </a:cubicBezTo>
                  <a:lnTo>
                    <a:pt x="39731" y="42276"/>
                  </a:lnTo>
                  <a:lnTo>
                    <a:pt x="31837" y="42276"/>
                  </a:lnTo>
                  <a:lnTo>
                    <a:pt x="31837" y="33012"/>
                  </a:lnTo>
                  <a:cubicBezTo>
                    <a:pt x="31837" y="31316"/>
                    <a:pt x="30467" y="29946"/>
                    <a:pt x="28771" y="29946"/>
                  </a:cubicBezTo>
                  <a:lnTo>
                    <a:pt x="20909" y="29946"/>
                  </a:lnTo>
                  <a:cubicBezTo>
                    <a:pt x="22801" y="25249"/>
                    <a:pt x="25639" y="20910"/>
                    <a:pt x="29325" y="17191"/>
                  </a:cubicBezTo>
                  <a:cubicBezTo>
                    <a:pt x="32424" y="14125"/>
                    <a:pt x="35914" y="11646"/>
                    <a:pt x="39731" y="9819"/>
                  </a:cubicBezTo>
                  <a:lnTo>
                    <a:pt x="39731" y="20095"/>
                  </a:lnTo>
                  <a:cubicBezTo>
                    <a:pt x="39731" y="21791"/>
                    <a:pt x="41101" y="23161"/>
                    <a:pt x="42797" y="23161"/>
                  </a:cubicBezTo>
                  <a:cubicBezTo>
                    <a:pt x="44493" y="23161"/>
                    <a:pt x="45864" y="21791"/>
                    <a:pt x="45864" y="20095"/>
                  </a:cubicBezTo>
                  <a:lnTo>
                    <a:pt x="45864" y="7503"/>
                  </a:lnTo>
                  <a:cubicBezTo>
                    <a:pt x="49126" y="6590"/>
                    <a:pt x="52551" y="6133"/>
                    <a:pt x="56074" y="6133"/>
                  </a:cubicBezTo>
                  <a:close/>
                  <a:moveTo>
                    <a:pt x="63968" y="167341"/>
                  </a:moveTo>
                  <a:cubicBezTo>
                    <a:pt x="65664" y="167341"/>
                    <a:pt x="67034" y="168711"/>
                    <a:pt x="67034" y="170407"/>
                  </a:cubicBezTo>
                  <a:cubicBezTo>
                    <a:pt x="67034" y="172103"/>
                    <a:pt x="65664" y="173473"/>
                    <a:pt x="63968" y="173473"/>
                  </a:cubicBezTo>
                  <a:cubicBezTo>
                    <a:pt x="62304" y="173473"/>
                    <a:pt x="60901" y="172103"/>
                    <a:pt x="60901" y="170407"/>
                  </a:cubicBezTo>
                  <a:cubicBezTo>
                    <a:pt x="60901" y="168711"/>
                    <a:pt x="62304" y="167341"/>
                    <a:pt x="63968" y="167341"/>
                  </a:cubicBezTo>
                  <a:close/>
                  <a:moveTo>
                    <a:pt x="56074" y="1"/>
                  </a:moveTo>
                  <a:cubicBezTo>
                    <a:pt x="44330" y="1"/>
                    <a:pt x="33305" y="4568"/>
                    <a:pt x="25019" y="12886"/>
                  </a:cubicBezTo>
                  <a:cubicBezTo>
                    <a:pt x="16701" y="21171"/>
                    <a:pt x="12135" y="32229"/>
                    <a:pt x="12135" y="43972"/>
                  </a:cubicBezTo>
                  <a:lnTo>
                    <a:pt x="12135" y="61848"/>
                  </a:lnTo>
                  <a:cubicBezTo>
                    <a:pt x="5382" y="62272"/>
                    <a:pt x="0" y="67883"/>
                    <a:pt x="0" y="74766"/>
                  </a:cubicBezTo>
                  <a:cubicBezTo>
                    <a:pt x="0" y="81877"/>
                    <a:pt x="5774" y="87683"/>
                    <a:pt x="12885" y="87683"/>
                  </a:cubicBezTo>
                  <a:lnTo>
                    <a:pt x="21007" y="119096"/>
                  </a:lnTo>
                  <a:cubicBezTo>
                    <a:pt x="21366" y="120433"/>
                    <a:pt x="22573" y="121379"/>
                    <a:pt x="23976" y="121379"/>
                  </a:cubicBezTo>
                  <a:lnTo>
                    <a:pt x="31282" y="121379"/>
                  </a:lnTo>
                  <a:lnTo>
                    <a:pt x="36795" y="135895"/>
                  </a:lnTo>
                  <a:cubicBezTo>
                    <a:pt x="36991" y="136417"/>
                    <a:pt x="37317" y="136841"/>
                    <a:pt x="37741" y="137167"/>
                  </a:cubicBezTo>
                  <a:cubicBezTo>
                    <a:pt x="40579" y="139483"/>
                    <a:pt x="43808" y="141212"/>
                    <a:pt x="47234" y="142321"/>
                  </a:cubicBezTo>
                  <a:lnTo>
                    <a:pt x="47234" y="154130"/>
                  </a:lnTo>
                  <a:cubicBezTo>
                    <a:pt x="47234" y="154847"/>
                    <a:pt x="47495" y="155532"/>
                    <a:pt x="47951" y="156087"/>
                  </a:cubicBezTo>
                  <a:lnTo>
                    <a:pt x="56074" y="165742"/>
                  </a:lnTo>
                  <a:cubicBezTo>
                    <a:pt x="55258" y="167112"/>
                    <a:pt x="54801" y="168711"/>
                    <a:pt x="54801" y="170407"/>
                  </a:cubicBezTo>
                  <a:cubicBezTo>
                    <a:pt x="54801" y="175463"/>
                    <a:pt x="58911" y="179573"/>
                    <a:pt x="63968" y="179573"/>
                  </a:cubicBezTo>
                  <a:cubicBezTo>
                    <a:pt x="69056" y="179573"/>
                    <a:pt x="73166" y="175463"/>
                    <a:pt x="73166" y="170407"/>
                  </a:cubicBezTo>
                  <a:cubicBezTo>
                    <a:pt x="73166" y="165351"/>
                    <a:pt x="69056" y="161241"/>
                    <a:pt x="63968" y="161241"/>
                  </a:cubicBezTo>
                  <a:cubicBezTo>
                    <a:pt x="62858" y="161241"/>
                    <a:pt x="61749" y="161436"/>
                    <a:pt x="60771" y="161828"/>
                  </a:cubicBezTo>
                  <a:lnTo>
                    <a:pt x="53366" y="152988"/>
                  </a:lnTo>
                  <a:lnTo>
                    <a:pt x="53366" y="143561"/>
                  </a:lnTo>
                  <a:cubicBezTo>
                    <a:pt x="54247" y="143659"/>
                    <a:pt x="55160" y="143691"/>
                    <a:pt x="56041" y="143691"/>
                  </a:cubicBezTo>
                  <a:lnTo>
                    <a:pt x="56106" y="143691"/>
                  </a:lnTo>
                  <a:cubicBezTo>
                    <a:pt x="62761" y="143691"/>
                    <a:pt x="69252" y="141375"/>
                    <a:pt x="74406" y="137167"/>
                  </a:cubicBezTo>
                  <a:cubicBezTo>
                    <a:pt x="74830" y="136841"/>
                    <a:pt x="75156" y="136417"/>
                    <a:pt x="75352" y="135895"/>
                  </a:cubicBezTo>
                  <a:lnTo>
                    <a:pt x="80865" y="121379"/>
                  </a:lnTo>
                  <a:lnTo>
                    <a:pt x="88171" y="121379"/>
                  </a:lnTo>
                  <a:cubicBezTo>
                    <a:pt x="89574" y="121379"/>
                    <a:pt x="90781" y="120433"/>
                    <a:pt x="91140" y="119096"/>
                  </a:cubicBezTo>
                  <a:lnTo>
                    <a:pt x="99262" y="87683"/>
                  </a:lnTo>
                  <a:cubicBezTo>
                    <a:pt x="106373" y="87683"/>
                    <a:pt x="112147" y="81877"/>
                    <a:pt x="112147" y="74766"/>
                  </a:cubicBezTo>
                  <a:cubicBezTo>
                    <a:pt x="112147" y="67883"/>
                    <a:pt x="106765" y="62272"/>
                    <a:pt x="100013" y="61848"/>
                  </a:cubicBezTo>
                  <a:lnTo>
                    <a:pt x="100013" y="43972"/>
                  </a:lnTo>
                  <a:cubicBezTo>
                    <a:pt x="100013" y="32229"/>
                    <a:pt x="95446" y="21171"/>
                    <a:pt x="87160" y="12886"/>
                  </a:cubicBezTo>
                  <a:cubicBezTo>
                    <a:pt x="78842" y="4568"/>
                    <a:pt x="67817" y="1"/>
                    <a:pt x="56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2629150" y="238125"/>
              <a:ext cx="3002675" cy="580650"/>
            </a:xfrm>
            <a:custGeom>
              <a:rect b="b" l="l" r="r" t="t"/>
              <a:pathLst>
                <a:path extrusionOk="0" h="23226" w="120107">
                  <a:moveTo>
                    <a:pt x="10504" y="0"/>
                  </a:moveTo>
                  <a:cubicBezTo>
                    <a:pt x="4698" y="0"/>
                    <a:pt x="0" y="4730"/>
                    <a:pt x="0" y="10536"/>
                  </a:cubicBezTo>
                  <a:lnTo>
                    <a:pt x="0" y="20159"/>
                  </a:lnTo>
                  <a:cubicBezTo>
                    <a:pt x="0" y="21855"/>
                    <a:pt x="1370" y="23225"/>
                    <a:pt x="3034" y="23225"/>
                  </a:cubicBezTo>
                  <a:cubicBezTo>
                    <a:pt x="4730" y="23225"/>
                    <a:pt x="6100" y="21855"/>
                    <a:pt x="6100" y="20159"/>
                  </a:cubicBezTo>
                  <a:lnTo>
                    <a:pt x="6100" y="10536"/>
                  </a:lnTo>
                  <a:cubicBezTo>
                    <a:pt x="6100" y="8090"/>
                    <a:pt x="8090" y="6133"/>
                    <a:pt x="10504" y="6133"/>
                  </a:cubicBezTo>
                  <a:lnTo>
                    <a:pt x="117041" y="6133"/>
                  </a:lnTo>
                  <a:cubicBezTo>
                    <a:pt x="118737" y="6133"/>
                    <a:pt x="120107" y="4763"/>
                    <a:pt x="120107" y="3066"/>
                  </a:cubicBezTo>
                  <a:cubicBezTo>
                    <a:pt x="120107" y="1370"/>
                    <a:pt x="118737" y="0"/>
                    <a:pt x="117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2"/>
            <p:cNvSpPr/>
            <p:nvPr/>
          </p:nvSpPr>
          <p:spPr>
            <a:xfrm>
              <a:off x="3770025" y="238125"/>
              <a:ext cx="2639800" cy="5219200"/>
            </a:xfrm>
            <a:custGeom>
              <a:rect b="b" l="l" r="r" t="t"/>
              <a:pathLst>
                <a:path extrusionOk="0" h="208768" w="105592">
                  <a:moveTo>
                    <a:pt x="42994" y="196535"/>
                  </a:moveTo>
                  <a:cubicBezTo>
                    <a:pt x="44690" y="196535"/>
                    <a:pt x="46060" y="197905"/>
                    <a:pt x="46060" y="199601"/>
                  </a:cubicBezTo>
                  <a:cubicBezTo>
                    <a:pt x="46060" y="201297"/>
                    <a:pt x="44690" y="202667"/>
                    <a:pt x="42994" y="202667"/>
                  </a:cubicBezTo>
                  <a:cubicBezTo>
                    <a:pt x="41330" y="202667"/>
                    <a:pt x="39927" y="201297"/>
                    <a:pt x="39927" y="199601"/>
                  </a:cubicBezTo>
                  <a:cubicBezTo>
                    <a:pt x="39927" y="197905"/>
                    <a:pt x="41330" y="196535"/>
                    <a:pt x="42994" y="196535"/>
                  </a:cubicBezTo>
                  <a:close/>
                  <a:moveTo>
                    <a:pt x="85660" y="0"/>
                  </a:moveTo>
                  <a:cubicBezTo>
                    <a:pt x="83964" y="0"/>
                    <a:pt x="82594" y="1370"/>
                    <a:pt x="82594" y="3066"/>
                  </a:cubicBezTo>
                  <a:cubicBezTo>
                    <a:pt x="82594" y="4763"/>
                    <a:pt x="83964" y="6133"/>
                    <a:pt x="85660" y="6133"/>
                  </a:cubicBezTo>
                  <a:lnTo>
                    <a:pt x="95055" y="6133"/>
                  </a:lnTo>
                  <a:cubicBezTo>
                    <a:pt x="97501" y="6133"/>
                    <a:pt x="99491" y="8090"/>
                    <a:pt x="99491" y="10536"/>
                  </a:cubicBezTo>
                  <a:lnTo>
                    <a:pt x="99491" y="118541"/>
                  </a:lnTo>
                  <a:cubicBezTo>
                    <a:pt x="99491" y="120987"/>
                    <a:pt x="97501" y="122977"/>
                    <a:pt x="95055" y="122977"/>
                  </a:cubicBezTo>
                  <a:lnTo>
                    <a:pt x="42048" y="122977"/>
                  </a:lnTo>
                  <a:cubicBezTo>
                    <a:pt x="41102" y="122977"/>
                    <a:pt x="40221" y="123401"/>
                    <a:pt x="39666" y="124119"/>
                  </a:cubicBezTo>
                  <a:lnTo>
                    <a:pt x="25901" y="141374"/>
                  </a:lnTo>
                  <a:lnTo>
                    <a:pt x="12135" y="124119"/>
                  </a:lnTo>
                  <a:cubicBezTo>
                    <a:pt x="11581" y="123401"/>
                    <a:pt x="10700" y="122977"/>
                    <a:pt x="9754" y="122977"/>
                  </a:cubicBezTo>
                  <a:lnTo>
                    <a:pt x="3067" y="122977"/>
                  </a:lnTo>
                  <a:cubicBezTo>
                    <a:pt x="1371" y="122977"/>
                    <a:pt x="1" y="124314"/>
                    <a:pt x="1" y="126011"/>
                  </a:cubicBezTo>
                  <a:cubicBezTo>
                    <a:pt x="1" y="127707"/>
                    <a:pt x="1371" y="129077"/>
                    <a:pt x="3067" y="129077"/>
                  </a:cubicBezTo>
                  <a:lnTo>
                    <a:pt x="8286" y="129077"/>
                  </a:lnTo>
                  <a:lnTo>
                    <a:pt x="23520" y="148192"/>
                  </a:lnTo>
                  <a:cubicBezTo>
                    <a:pt x="24074" y="148910"/>
                    <a:pt x="24955" y="149334"/>
                    <a:pt x="25901" y="149334"/>
                  </a:cubicBezTo>
                  <a:cubicBezTo>
                    <a:pt x="26847" y="149334"/>
                    <a:pt x="27728" y="148910"/>
                    <a:pt x="28282" y="148192"/>
                  </a:cubicBezTo>
                  <a:lnTo>
                    <a:pt x="43516" y="129077"/>
                  </a:lnTo>
                  <a:lnTo>
                    <a:pt x="53628" y="129077"/>
                  </a:lnTo>
                  <a:lnTo>
                    <a:pt x="53628" y="182182"/>
                  </a:lnTo>
                  <a:lnTo>
                    <a:pt x="46223" y="191022"/>
                  </a:lnTo>
                  <a:cubicBezTo>
                    <a:pt x="45212" y="190630"/>
                    <a:pt x="44135" y="190435"/>
                    <a:pt x="42994" y="190435"/>
                  </a:cubicBezTo>
                  <a:cubicBezTo>
                    <a:pt x="37938" y="190435"/>
                    <a:pt x="33827" y="194545"/>
                    <a:pt x="33827" y="199601"/>
                  </a:cubicBezTo>
                  <a:cubicBezTo>
                    <a:pt x="33827" y="204657"/>
                    <a:pt x="37938" y="208767"/>
                    <a:pt x="42994" y="208767"/>
                  </a:cubicBezTo>
                  <a:cubicBezTo>
                    <a:pt x="48082" y="208767"/>
                    <a:pt x="52192" y="204657"/>
                    <a:pt x="52192" y="199601"/>
                  </a:cubicBezTo>
                  <a:cubicBezTo>
                    <a:pt x="52192" y="197905"/>
                    <a:pt x="51736" y="196306"/>
                    <a:pt x="50920" y="194936"/>
                  </a:cubicBezTo>
                  <a:lnTo>
                    <a:pt x="59043" y="185281"/>
                  </a:lnTo>
                  <a:cubicBezTo>
                    <a:pt x="59499" y="184726"/>
                    <a:pt x="59760" y="184041"/>
                    <a:pt x="59760" y="183324"/>
                  </a:cubicBezTo>
                  <a:lnTo>
                    <a:pt x="59760" y="129077"/>
                  </a:lnTo>
                  <a:lnTo>
                    <a:pt x="95055" y="129077"/>
                  </a:lnTo>
                  <a:cubicBezTo>
                    <a:pt x="100861" y="129077"/>
                    <a:pt x="105591" y="124347"/>
                    <a:pt x="105591" y="118541"/>
                  </a:cubicBezTo>
                  <a:lnTo>
                    <a:pt x="105591" y="10536"/>
                  </a:lnTo>
                  <a:cubicBezTo>
                    <a:pt x="105591" y="4730"/>
                    <a:pt x="100861" y="0"/>
                    <a:pt x="95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2"/>
            <p:cNvSpPr/>
            <p:nvPr/>
          </p:nvSpPr>
          <p:spPr>
            <a:xfrm>
              <a:off x="5850350" y="599375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238750" y="599375"/>
              <a:ext cx="459125" cy="714400"/>
            </a:xfrm>
            <a:custGeom>
              <a:rect b="b" l="l" r="r" t="t"/>
              <a:pathLst>
                <a:path extrusionOk="0" h="28576" w="18365">
                  <a:moveTo>
                    <a:pt x="12232" y="6133"/>
                  </a:moveTo>
                  <a:lnTo>
                    <a:pt x="12232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66" y="28576"/>
                  </a:cubicBezTo>
                  <a:lnTo>
                    <a:pt x="15299" y="28576"/>
                  </a:lnTo>
                  <a:cubicBezTo>
                    <a:pt x="16995" y="28576"/>
                    <a:pt x="18365" y="27206"/>
                    <a:pt x="18365" y="25509"/>
                  </a:cubicBezTo>
                  <a:lnTo>
                    <a:pt x="18365" y="3067"/>
                  </a:lnTo>
                  <a:cubicBezTo>
                    <a:pt x="18365" y="1371"/>
                    <a:pt x="16995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4932925" y="599375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4321300" y="5993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33"/>
                  </a:moveTo>
                  <a:lnTo>
                    <a:pt x="12233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lnTo>
                    <a:pt x="15299" y="28576"/>
                  </a:lnTo>
                  <a:cubicBezTo>
                    <a:pt x="16996" y="28576"/>
                    <a:pt x="18366" y="27206"/>
                    <a:pt x="18366" y="25509"/>
                  </a:cubicBezTo>
                  <a:lnTo>
                    <a:pt x="18366" y="3067"/>
                  </a:lnTo>
                  <a:cubicBezTo>
                    <a:pt x="18366" y="1371"/>
                    <a:pt x="16996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544550" y="14670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7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238750" y="1467075"/>
              <a:ext cx="153325" cy="714400"/>
            </a:xfrm>
            <a:custGeom>
              <a:rect b="b" l="l" r="r" t="t"/>
              <a:pathLst>
                <a:path extrusionOk="0" h="28576" w="6133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4322125" y="14670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0"/>
                  </a:moveTo>
                  <a:cubicBezTo>
                    <a:pt x="1338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38" y="28575"/>
                    <a:pt x="3034" y="28575"/>
                  </a:cubicBezTo>
                  <a:cubicBezTo>
                    <a:pt x="4730" y="28575"/>
                    <a:pt x="6100" y="27205"/>
                    <a:pt x="6100" y="25509"/>
                  </a:cubicBezTo>
                  <a:lnTo>
                    <a:pt x="6100" y="3066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4016300" y="14670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34" y="28575"/>
                  </a:cubicBezTo>
                  <a:cubicBezTo>
                    <a:pt x="4731" y="28575"/>
                    <a:pt x="6101" y="27205"/>
                    <a:pt x="6101" y="25509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4627125" y="14670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850350" y="2333950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932925" y="2333950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2"/>
            <p:cNvSpPr/>
            <p:nvPr/>
          </p:nvSpPr>
          <p:spPr>
            <a:xfrm>
              <a:off x="4627125" y="2333950"/>
              <a:ext cx="153325" cy="714400"/>
            </a:xfrm>
            <a:custGeom>
              <a:rect b="b" l="l" r="r" t="t"/>
              <a:pathLst>
                <a:path extrusionOk="0" h="28576" w="6133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2"/>
            <p:cNvSpPr/>
            <p:nvPr/>
          </p:nvSpPr>
          <p:spPr>
            <a:xfrm>
              <a:off x="5238750" y="2333950"/>
              <a:ext cx="459125" cy="714400"/>
            </a:xfrm>
            <a:custGeom>
              <a:rect b="b" l="l" r="r" t="t"/>
              <a:pathLst>
                <a:path extrusionOk="0" h="28576" w="18365">
                  <a:moveTo>
                    <a:pt x="12232" y="6133"/>
                  </a:moveTo>
                  <a:lnTo>
                    <a:pt x="12232" y="22475"/>
                  </a:lnTo>
                  <a:lnTo>
                    <a:pt x="6133" y="22475"/>
                  </a:lnTo>
                  <a:lnTo>
                    <a:pt x="6133" y="6133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016300" y="2333950"/>
              <a:ext cx="458350" cy="714400"/>
            </a:xfrm>
            <a:custGeom>
              <a:rect b="b" l="l" r="r" t="t"/>
              <a:pathLst>
                <a:path extrusionOk="0" h="28576" w="18334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12233" y="6133"/>
                  </a:lnTo>
                  <a:lnTo>
                    <a:pt x="12233" y="22475"/>
                  </a:lnTo>
                  <a:lnTo>
                    <a:pt x="7112" y="22475"/>
                  </a:lnTo>
                  <a:cubicBezTo>
                    <a:pt x="5448" y="22475"/>
                    <a:pt x="4078" y="23845"/>
                    <a:pt x="4078" y="25509"/>
                  </a:cubicBezTo>
                  <a:cubicBezTo>
                    <a:pt x="4078" y="27205"/>
                    <a:pt x="5448" y="28575"/>
                    <a:pt x="7112" y="28575"/>
                  </a:cubicBezTo>
                  <a:lnTo>
                    <a:pt x="15267" y="28575"/>
                  </a:lnTo>
                  <a:cubicBezTo>
                    <a:pt x="16963" y="28575"/>
                    <a:pt x="18333" y="27205"/>
                    <a:pt x="18333" y="25509"/>
                  </a:cubicBezTo>
                  <a:lnTo>
                    <a:pt x="18333" y="3066"/>
                  </a:lnTo>
                  <a:cubicBezTo>
                    <a:pt x="18333" y="1370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3098875" y="600200"/>
              <a:ext cx="458325" cy="581475"/>
            </a:xfrm>
            <a:custGeom>
              <a:rect b="b" l="l" r="r" t="t"/>
              <a:pathLst>
                <a:path extrusionOk="0" h="23259" w="18333">
                  <a:moveTo>
                    <a:pt x="3034" y="0"/>
                  </a:moveTo>
                  <a:cubicBezTo>
                    <a:pt x="1371" y="0"/>
                    <a:pt x="0" y="1338"/>
                    <a:pt x="0" y="3034"/>
                  </a:cubicBezTo>
                  <a:lnTo>
                    <a:pt x="0" y="11776"/>
                  </a:lnTo>
                  <a:cubicBezTo>
                    <a:pt x="0" y="13472"/>
                    <a:pt x="1371" y="14842"/>
                    <a:pt x="3034" y="14842"/>
                  </a:cubicBezTo>
                  <a:cubicBezTo>
                    <a:pt x="4730" y="14842"/>
                    <a:pt x="6100" y="13472"/>
                    <a:pt x="6100" y="11776"/>
                  </a:cubicBezTo>
                  <a:lnTo>
                    <a:pt x="6100" y="6100"/>
                  </a:lnTo>
                  <a:lnTo>
                    <a:pt x="12233" y="6100"/>
                  </a:lnTo>
                  <a:lnTo>
                    <a:pt x="12233" y="20192"/>
                  </a:lnTo>
                  <a:cubicBezTo>
                    <a:pt x="12233" y="21888"/>
                    <a:pt x="13603" y="23258"/>
                    <a:pt x="15267" y="23258"/>
                  </a:cubicBezTo>
                  <a:cubicBezTo>
                    <a:pt x="16963" y="23258"/>
                    <a:pt x="18333" y="21888"/>
                    <a:pt x="18333" y="20192"/>
                  </a:cubicBezTo>
                  <a:lnTo>
                    <a:pt x="18333" y="3034"/>
                  </a:lnTo>
                  <a:cubicBezTo>
                    <a:pt x="18333" y="1338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016300" y="5993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34" y="28576"/>
                  </a:cubicBezTo>
                  <a:cubicBezTo>
                    <a:pt x="4731" y="28576"/>
                    <a:pt x="6101" y="27206"/>
                    <a:pt x="6101" y="2550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3710500" y="5993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34" y="28576"/>
                  </a:cubicBezTo>
                  <a:cubicBezTo>
                    <a:pt x="4730" y="28576"/>
                    <a:pt x="6100" y="27206"/>
                    <a:pt x="6100" y="25509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1191150" y="2804810"/>
            <a:ext cx="384133" cy="384124"/>
            <a:chOff x="1190625" y="238250"/>
            <a:chExt cx="5219200" cy="5219075"/>
          </a:xfrm>
        </p:grpSpPr>
        <p:sp>
          <p:nvSpPr>
            <p:cNvPr id="1153" name="Google Shape;1153;p62"/>
            <p:cNvSpPr/>
            <p:nvPr/>
          </p:nvSpPr>
          <p:spPr>
            <a:xfrm>
              <a:off x="1190625" y="1012025"/>
              <a:ext cx="5219200" cy="4445300"/>
            </a:xfrm>
            <a:custGeom>
              <a:rect b="b" l="l" r="r" t="t"/>
              <a:pathLst>
                <a:path extrusionOk="0" h="177812" w="208768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35" y="71699"/>
                    <a:pt x="202635" y="73395"/>
                  </a:cubicBezTo>
                  <a:lnTo>
                    <a:pt x="202635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35" y="126663"/>
                  </a:lnTo>
                  <a:lnTo>
                    <a:pt x="202635" y="135829"/>
                  </a:lnTo>
                  <a:cubicBezTo>
                    <a:pt x="202635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00" y="120563"/>
                  </a:lnTo>
                  <a:lnTo>
                    <a:pt x="6100" y="8775"/>
                  </a:lnTo>
                  <a:cubicBezTo>
                    <a:pt x="6100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5901725" y="1012025"/>
              <a:ext cx="508100" cy="1557625"/>
            </a:xfrm>
            <a:custGeom>
              <a:rect b="b" l="l" r="r" t="t"/>
              <a:pathLst>
                <a:path extrusionOk="0" h="62305" w="20324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191" y="7307"/>
                    <a:pt x="14191" y="8775"/>
                  </a:cubicBezTo>
                  <a:lnTo>
                    <a:pt x="14191" y="59271"/>
                  </a:lnTo>
                  <a:cubicBezTo>
                    <a:pt x="14191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4027725" y="243000"/>
              <a:ext cx="1410825" cy="921550"/>
            </a:xfrm>
            <a:custGeom>
              <a:rect b="b" l="l" r="r" t="t"/>
              <a:pathLst>
                <a:path extrusionOk="0" h="36862" w="56433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491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2152075" y="243000"/>
              <a:ext cx="1421450" cy="921550"/>
            </a:xfrm>
            <a:custGeom>
              <a:rect b="b" l="l" r="r" t="t"/>
              <a:pathLst>
                <a:path extrusionOk="0" h="36862" w="56858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491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3571050" y="243000"/>
              <a:ext cx="458325" cy="1495650"/>
            </a:xfrm>
            <a:custGeom>
              <a:rect b="b" l="l" r="r" t="t"/>
              <a:pathLst>
                <a:path extrusionOk="0" h="59826" w="18333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59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59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680"/>
                    <a:pt x="0" y="50659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59"/>
                  </a:cubicBezTo>
                  <a:cubicBezTo>
                    <a:pt x="18333" y="46680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1650550" y="243225"/>
              <a:ext cx="504000" cy="1501125"/>
            </a:xfrm>
            <a:custGeom>
              <a:rect b="b" l="l" r="r" t="t"/>
              <a:pathLst>
                <a:path extrusionOk="0" h="60045" w="2016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5445875" y="238250"/>
              <a:ext cx="504000" cy="1500400"/>
            </a:xfrm>
            <a:custGeom>
              <a:rect b="b" l="l" r="r" t="t"/>
              <a:pathLst>
                <a:path extrusionOk="0" h="60016" w="2016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2"/>
            <p:cNvSpPr/>
            <p:nvPr/>
          </p:nvSpPr>
          <p:spPr>
            <a:xfrm>
              <a:off x="1695400" y="2103150"/>
              <a:ext cx="595350" cy="596975"/>
            </a:xfrm>
            <a:custGeom>
              <a:rect b="b" l="l" r="r" t="t"/>
              <a:pathLst>
                <a:path extrusionOk="0" h="23879" w="23814">
                  <a:moveTo>
                    <a:pt x="11907" y="6133"/>
                  </a:moveTo>
                  <a:cubicBezTo>
                    <a:pt x="15104" y="6133"/>
                    <a:pt x="17713" y="8743"/>
                    <a:pt x="17713" y="11940"/>
                  </a:cubicBezTo>
                  <a:cubicBezTo>
                    <a:pt x="17713" y="15169"/>
                    <a:pt x="15104" y="17778"/>
                    <a:pt x="11907" y="17778"/>
                  </a:cubicBezTo>
                  <a:cubicBezTo>
                    <a:pt x="8710" y="17778"/>
                    <a:pt x="6133" y="15169"/>
                    <a:pt x="6133" y="11940"/>
                  </a:cubicBezTo>
                  <a:cubicBezTo>
                    <a:pt x="6133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0" y="1"/>
                    <a:pt x="1" y="5383"/>
                    <a:pt x="1" y="11940"/>
                  </a:cubicBezTo>
                  <a:cubicBezTo>
                    <a:pt x="1" y="18529"/>
                    <a:pt x="5350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2"/>
            <p:cNvSpPr/>
            <p:nvPr/>
          </p:nvSpPr>
          <p:spPr>
            <a:xfrm>
              <a:off x="4769000" y="2103150"/>
              <a:ext cx="595350" cy="596975"/>
            </a:xfrm>
            <a:custGeom>
              <a:rect b="b" l="l" r="r" t="t"/>
              <a:pathLst>
                <a:path extrusionOk="0" h="23879" w="23814">
                  <a:moveTo>
                    <a:pt x="11907" y="6133"/>
                  </a:moveTo>
                  <a:cubicBezTo>
                    <a:pt x="15104" y="6133"/>
                    <a:pt x="17681" y="8743"/>
                    <a:pt x="17681" y="11940"/>
                  </a:cubicBezTo>
                  <a:cubicBezTo>
                    <a:pt x="17681" y="15169"/>
                    <a:pt x="15104" y="17778"/>
                    <a:pt x="11907" y="17778"/>
                  </a:cubicBezTo>
                  <a:cubicBezTo>
                    <a:pt x="8710" y="17778"/>
                    <a:pt x="6101" y="15169"/>
                    <a:pt x="6101" y="11940"/>
                  </a:cubicBezTo>
                  <a:cubicBezTo>
                    <a:pt x="6101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1" y="1"/>
                    <a:pt x="1" y="5383"/>
                    <a:pt x="1" y="11940"/>
                  </a:cubicBezTo>
                  <a:cubicBezTo>
                    <a:pt x="1" y="18529"/>
                    <a:pt x="5351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3520475" y="2990425"/>
              <a:ext cx="595350" cy="596950"/>
            </a:xfrm>
            <a:custGeom>
              <a:rect b="b" l="l" r="r" t="t"/>
              <a:pathLst>
                <a:path extrusionOk="0" h="23878" w="23814">
                  <a:moveTo>
                    <a:pt x="11907" y="6100"/>
                  </a:moveTo>
                  <a:cubicBezTo>
                    <a:pt x="15104" y="6100"/>
                    <a:pt x="17681" y="8710"/>
                    <a:pt x="17681" y="11939"/>
                  </a:cubicBezTo>
                  <a:cubicBezTo>
                    <a:pt x="17681" y="15136"/>
                    <a:pt x="15104" y="17745"/>
                    <a:pt x="11907" y="17745"/>
                  </a:cubicBezTo>
                  <a:cubicBezTo>
                    <a:pt x="8710" y="17745"/>
                    <a:pt x="6101" y="15136"/>
                    <a:pt x="6101" y="11939"/>
                  </a:cubicBezTo>
                  <a:cubicBezTo>
                    <a:pt x="6101" y="8710"/>
                    <a:pt x="8710" y="6100"/>
                    <a:pt x="11907" y="6100"/>
                  </a:cubicBezTo>
                  <a:close/>
                  <a:moveTo>
                    <a:pt x="11907" y="0"/>
                  </a:moveTo>
                  <a:cubicBezTo>
                    <a:pt x="5351" y="0"/>
                    <a:pt x="1" y="5350"/>
                    <a:pt x="1" y="11939"/>
                  </a:cubicBezTo>
                  <a:cubicBezTo>
                    <a:pt x="1" y="18528"/>
                    <a:pt x="5351" y="23878"/>
                    <a:pt x="11907" y="23878"/>
                  </a:cubicBezTo>
                  <a:cubicBezTo>
                    <a:pt x="18464" y="23878"/>
                    <a:pt x="23813" y="18528"/>
                    <a:pt x="23813" y="11939"/>
                  </a:cubicBezTo>
                  <a:cubicBezTo>
                    <a:pt x="23813" y="5350"/>
                    <a:pt x="18464" y="0"/>
                    <a:pt x="1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2"/>
            <p:cNvSpPr/>
            <p:nvPr/>
          </p:nvSpPr>
          <p:spPr>
            <a:xfrm>
              <a:off x="1695400" y="2990425"/>
              <a:ext cx="1158850" cy="596950"/>
            </a:xfrm>
            <a:custGeom>
              <a:rect b="b" l="l" r="r" t="t"/>
              <a:pathLst>
                <a:path extrusionOk="0" h="23878" w="46354">
                  <a:moveTo>
                    <a:pt x="40254" y="6100"/>
                  </a:moveTo>
                  <a:lnTo>
                    <a:pt x="40254" y="17745"/>
                  </a:lnTo>
                  <a:lnTo>
                    <a:pt x="6133" y="17745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0812"/>
                  </a:lnTo>
                  <a:cubicBezTo>
                    <a:pt x="1" y="22508"/>
                    <a:pt x="1371" y="23878"/>
                    <a:pt x="3067" y="23878"/>
                  </a:cubicBezTo>
                  <a:lnTo>
                    <a:pt x="43320" y="23878"/>
                  </a:lnTo>
                  <a:cubicBezTo>
                    <a:pt x="44983" y="23878"/>
                    <a:pt x="46354" y="22508"/>
                    <a:pt x="46354" y="20812"/>
                  </a:cubicBezTo>
                  <a:lnTo>
                    <a:pt x="46354" y="3066"/>
                  </a:lnTo>
                  <a:cubicBezTo>
                    <a:pt x="46354" y="1370"/>
                    <a:pt x="44983" y="0"/>
                    <a:pt x="43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2"/>
            <p:cNvSpPr/>
            <p:nvPr/>
          </p:nvSpPr>
          <p:spPr>
            <a:xfrm>
              <a:off x="2956975" y="2103150"/>
              <a:ext cx="1158850" cy="596975"/>
            </a:xfrm>
            <a:custGeom>
              <a:rect b="b" l="l" r="r" t="t"/>
              <a:pathLst>
                <a:path extrusionOk="0" h="23879" w="46354">
                  <a:moveTo>
                    <a:pt x="40221" y="6133"/>
                  </a:moveTo>
                  <a:lnTo>
                    <a:pt x="40221" y="17778"/>
                  </a:lnTo>
                  <a:lnTo>
                    <a:pt x="6101" y="17778"/>
                  </a:lnTo>
                  <a:lnTo>
                    <a:pt x="6101" y="6133"/>
                  </a:lnTo>
                  <a:close/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0845"/>
                  </a:lnTo>
                  <a:cubicBezTo>
                    <a:pt x="1" y="22508"/>
                    <a:pt x="1371" y="23878"/>
                    <a:pt x="3034" y="23878"/>
                  </a:cubicBezTo>
                  <a:lnTo>
                    <a:pt x="43287" y="23878"/>
                  </a:lnTo>
                  <a:cubicBezTo>
                    <a:pt x="44983" y="23878"/>
                    <a:pt x="46353" y="22508"/>
                    <a:pt x="46353" y="20845"/>
                  </a:cubicBezTo>
                  <a:lnTo>
                    <a:pt x="46353" y="3067"/>
                  </a:lnTo>
                  <a:cubicBezTo>
                    <a:pt x="46353" y="1371"/>
                    <a:pt x="44983" y="1"/>
                    <a:pt x="4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2467675" y="2166150"/>
              <a:ext cx="327050" cy="471175"/>
            </a:xfrm>
            <a:custGeom>
              <a:rect b="b" l="l" r="r" t="t"/>
              <a:pathLst>
                <a:path extrusionOk="0" h="18847" w="13082">
                  <a:moveTo>
                    <a:pt x="3344" y="1"/>
                  </a:moveTo>
                  <a:cubicBezTo>
                    <a:pt x="2561" y="1"/>
                    <a:pt x="1778" y="302"/>
                    <a:pt x="1175" y="906"/>
                  </a:cubicBezTo>
                  <a:cubicBezTo>
                    <a:pt x="1" y="2080"/>
                    <a:pt x="1" y="4037"/>
                    <a:pt x="1175" y="5212"/>
                  </a:cubicBezTo>
                  <a:lnTo>
                    <a:pt x="5383" y="9420"/>
                  </a:lnTo>
                  <a:lnTo>
                    <a:pt x="1175" y="13627"/>
                  </a:lnTo>
                  <a:cubicBezTo>
                    <a:pt x="1" y="14834"/>
                    <a:pt x="1" y="16759"/>
                    <a:pt x="1175" y="17966"/>
                  </a:cubicBezTo>
                  <a:cubicBezTo>
                    <a:pt x="1795" y="18553"/>
                    <a:pt x="2578" y="18847"/>
                    <a:pt x="3328" y="18847"/>
                  </a:cubicBezTo>
                  <a:cubicBezTo>
                    <a:pt x="4111" y="18847"/>
                    <a:pt x="4894" y="18553"/>
                    <a:pt x="5513" y="17966"/>
                  </a:cubicBezTo>
                  <a:lnTo>
                    <a:pt x="11874" y="11605"/>
                  </a:lnTo>
                  <a:cubicBezTo>
                    <a:pt x="13081" y="10398"/>
                    <a:pt x="13081" y="8474"/>
                    <a:pt x="11874" y="7267"/>
                  </a:cubicBezTo>
                  <a:lnTo>
                    <a:pt x="5513" y="906"/>
                  </a:lnTo>
                  <a:cubicBezTo>
                    <a:pt x="4910" y="302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2"/>
            <p:cNvSpPr/>
            <p:nvPr/>
          </p:nvSpPr>
          <p:spPr>
            <a:xfrm>
              <a:off x="4291950" y="2166150"/>
              <a:ext cx="327025" cy="471175"/>
            </a:xfrm>
            <a:custGeom>
              <a:rect b="b" l="l" r="r" t="t"/>
              <a:pathLst>
                <a:path extrusionOk="0" h="18847" w="13081">
                  <a:moveTo>
                    <a:pt x="3377" y="1"/>
                  </a:moveTo>
                  <a:cubicBezTo>
                    <a:pt x="2594" y="1"/>
                    <a:pt x="1811" y="302"/>
                    <a:pt x="1207" y="906"/>
                  </a:cubicBezTo>
                  <a:cubicBezTo>
                    <a:pt x="0" y="2080"/>
                    <a:pt x="0" y="4037"/>
                    <a:pt x="1207" y="5212"/>
                  </a:cubicBezTo>
                  <a:lnTo>
                    <a:pt x="5415" y="9420"/>
                  </a:lnTo>
                  <a:lnTo>
                    <a:pt x="1207" y="13627"/>
                  </a:lnTo>
                  <a:cubicBezTo>
                    <a:pt x="0" y="14834"/>
                    <a:pt x="0" y="16759"/>
                    <a:pt x="1207" y="17966"/>
                  </a:cubicBezTo>
                  <a:cubicBezTo>
                    <a:pt x="1794" y="18553"/>
                    <a:pt x="2577" y="18847"/>
                    <a:pt x="3360" y="18847"/>
                  </a:cubicBezTo>
                  <a:cubicBezTo>
                    <a:pt x="4143" y="18847"/>
                    <a:pt x="4926" y="18553"/>
                    <a:pt x="5546" y="17966"/>
                  </a:cubicBezTo>
                  <a:lnTo>
                    <a:pt x="11907" y="11605"/>
                  </a:lnTo>
                  <a:cubicBezTo>
                    <a:pt x="13081" y="10398"/>
                    <a:pt x="13081" y="8474"/>
                    <a:pt x="11907" y="7267"/>
                  </a:cubicBezTo>
                  <a:lnTo>
                    <a:pt x="5546" y="906"/>
                  </a:lnTo>
                  <a:cubicBezTo>
                    <a:pt x="4942" y="302"/>
                    <a:pt x="4159" y="1"/>
                    <a:pt x="3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2"/>
            <p:cNvSpPr/>
            <p:nvPr/>
          </p:nvSpPr>
          <p:spPr>
            <a:xfrm>
              <a:off x="4769000" y="2325775"/>
              <a:ext cx="1136025" cy="1039800"/>
            </a:xfrm>
            <a:custGeom>
              <a:rect b="b" l="l" r="r" t="t"/>
              <a:pathLst>
                <a:path extrusionOk="0" h="41592" w="45441">
                  <a:moveTo>
                    <a:pt x="30142" y="1"/>
                  </a:moveTo>
                  <a:cubicBezTo>
                    <a:pt x="28445" y="1"/>
                    <a:pt x="27075" y="1371"/>
                    <a:pt x="27075" y="3035"/>
                  </a:cubicBezTo>
                  <a:cubicBezTo>
                    <a:pt x="27075" y="4731"/>
                    <a:pt x="28445" y="6101"/>
                    <a:pt x="30142" y="6101"/>
                  </a:cubicBezTo>
                  <a:lnTo>
                    <a:pt x="39308" y="6101"/>
                  </a:lnTo>
                  <a:lnTo>
                    <a:pt x="39308" y="35459"/>
                  </a:lnTo>
                  <a:lnTo>
                    <a:pt x="3067" y="35459"/>
                  </a:lnTo>
                  <a:cubicBezTo>
                    <a:pt x="1371" y="35459"/>
                    <a:pt x="1" y="36829"/>
                    <a:pt x="1" y="38525"/>
                  </a:cubicBezTo>
                  <a:cubicBezTo>
                    <a:pt x="1" y="40221"/>
                    <a:pt x="1371" y="41591"/>
                    <a:pt x="3067" y="41591"/>
                  </a:cubicBezTo>
                  <a:lnTo>
                    <a:pt x="42374" y="41591"/>
                  </a:lnTo>
                  <a:cubicBezTo>
                    <a:pt x="44070" y="41591"/>
                    <a:pt x="45440" y="40221"/>
                    <a:pt x="45440" y="38525"/>
                  </a:cubicBezTo>
                  <a:lnTo>
                    <a:pt x="45440" y="3035"/>
                  </a:lnTo>
                  <a:cubicBezTo>
                    <a:pt x="45440" y="1371"/>
                    <a:pt x="44070" y="1"/>
                    <a:pt x="42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4291950" y="3053200"/>
              <a:ext cx="327025" cy="471400"/>
            </a:xfrm>
            <a:custGeom>
              <a:rect b="b" l="l" r="r" t="t"/>
              <a:pathLst>
                <a:path extrusionOk="0" h="18856" w="13081">
                  <a:moveTo>
                    <a:pt x="9737" y="1"/>
                  </a:moveTo>
                  <a:cubicBezTo>
                    <a:pt x="8954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37" y="18855"/>
                    <a:pt x="11319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>
              <a:off x="3036900" y="3053200"/>
              <a:ext cx="327025" cy="471400"/>
            </a:xfrm>
            <a:custGeom>
              <a:rect b="b" l="l" r="r" t="t"/>
              <a:pathLst>
                <a:path extrusionOk="0" h="18856" w="13081">
                  <a:moveTo>
                    <a:pt x="9737" y="1"/>
                  </a:moveTo>
                  <a:cubicBezTo>
                    <a:pt x="8955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04" y="18855"/>
                    <a:pt x="11287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0" name="Google Shape;1170;p6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295" y="1199175"/>
            <a:ext cx="4883550" cy="30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1056338" y="13650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BACZA</a:t>
            </a:r>
            <a:endParaRPr/>
          </a:p>
        </p:txBody>
      </p:sp>
      <p:sp>
        <p:nvSpPr>
          <p:cNvPr id="233" name="Google Shape;233;p45"/>
          <p:cNvSpPr txBox="1"/>
          <p:nvPr>
            <p:ph idx="2" type="title"/>
          </p:nvPr>
        </p:nvSpPr>
        <p:spPr>
          <a:xfrm>
            <a:off x="1045462" y="26548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 BROWN</a:t>
            </a:r>
            <a:endParaRPr/>
          </a:p>
        </p:txBody>
      </p:sp>
      <p:sp>
        <p:nvSpPr>
          <p:cNvPr id="234" name="Google Shape;234;p45"/>
          <p:cNvSpPr txBox="1"/>
          <p:nvPr>
            <p:ph idx="4" type="title"/>
          </p:nvPr>
        </p:nvSpPr>
        <p:spPr>
          <a:xfrm>
            <a:off x="1057938" y="39447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SYED HUSAIN</a:t>
            </a:r>
            <a:endParaRPr/>
          </a:p>
        </p:txBody>
      </p:sp>
      <p:cxnSp>
        <p:nvCxnSpPr>
          <p:cNvPr id="235" name="Google Shape;235;p45"/>
          <p:cNvCxnSpPr/>
          <p:nvPr/>
        </p:nvCxnSpPr>
        <p:spPr>
          <a:xfrm>
            <a:off x="925163" y="413666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6" name="Google Shape;236;p45"/>
          <p:cNvCxnSpPr/>
          <p:nvPr/>
        </p:nvCxnSpPr>
        <p:spPr>
          <a:xfrm>
            <a:off x="925163" y="28198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37" name="Google Shape;237;p45"/>
          <p:cNvCxnSpPr/>
          <p:nvPr/>
        </p:nvCxnSpPr>
        <p:spPr>
          <a:xfrm>
            <a:off x="925163" y="1532653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8" name="Google Shape;238;p45"/>
          <p:cNvSpPr txBox="1"/>
          <p:nvPr>
            <p:ph idx="4" type="title"/>
          </p:nvPr>
        </p:nvSpPr>
        <p:spPr>
          <a:xfrm>
            <a:off x="4687638" y="17865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 WELL</a:t>
            </a:r>
            <a:r>
              <a:rPr lang="en"/>
              <a:t>S</a:t>
            </a:r>
            <a:endParaRPr/>
          </a:p>
        </p:txBody>
      </p:sp>
      <p:cxnSp>
        <p:nvCxnSpPr>
          <p:cNvPr id="239" name="Google Shape;239;p45"/>
          <p:cNvCxnSpPr/>
          <p:nvPr/>
        </p:nvCxnSpPr>
        <p:spPr>
          <a:xfrm>
            <a:off x="4554863" y="19785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0" name="Google Shape;240;p45"/>
          <p:cNvSpPr txBox="1"/>
          <p:nvPr>
            <p:ph idx="4" type="title"/>
          </p:nvPr>
        </p:nvSpPr>
        <p:spPr>
          <a:xfrm>
            <a:off x="4687638" y="34504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WINN</a:t>
            </a:r>
            <a:endParaRPr/>
          </a:p>
        </p:txBody>
      </p:sp>
      <p:cxnSp>
        <p:nvCxnSpPr>
          <p:cNvPr id="241" name="Google Shape;241;p45"/>
          <p:cNvCxnSpPr/>
          <p:nvPr/>
        </p:nvCxnSpPr>
        <p:spPr>
          <a:xfrm>
            <a:off x="4554863" y="364239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2" name="Google Shape;242;p4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</a:t>
            </a:r>
            <a:r>
              <a:rPr lang="en" sz="3000"/>
              <a:t> TEAM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3"/>
          <p:cNvSpPr txBox="1"/>
          <p:nvPr>
            <p:ph type="title"/>
          </p:nvPr>
        </p:nvSpPr>
        <p:spPr>
          <a:xfrm>
            <a:off x="636075" y="1772938"/>
            <a:ext cx="46959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FER</a:t>
            </a:r>
            <a:endParaRPr/>
          </a:p>
        </p:txBody>
      </p:sp>
      <p:cxnSp>
        <p:nvCxnSpPr>
          <p:cNvPr id="1176" name="Google Shape;1176;p63"/>
          <p:cNvCxnSpPr/>
          <p:nvPr/>
        </p:nvCxnSpPr>
        <p:spPr>
          <a:xfrm flipH="1">
            <a:off x="2934900" y="45979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1177" name="Google Shape;1177;p63"/>
          <p:cNvPicPr preferRelativeResize="0"/>
          <p:nvPr/>
        </p:nvPicPr>
        <p:blipFill rotWithShape="1">
          <a:blip r:embed="rId3">
            <a:alphaModFix/>
          </a:blip>
          <a:srcRect b="0" l="25302" r="25297" t="0"/>
          <a:stretch/>
        </p:blipFill>
        <p:spPr>
          <a:xfrm>
            <a:off x="5268950" y="910900"/>
            <a:ext cx="3237173" cy="36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idx="1" type="subTitle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FER Overview</a:t>
            </a:r>
            <a:endParaRPr sz="1700"/>
          </a:p>
        </p:txBody>
      </p:sp>
      <p:sp>
        <p:nvSpPr>
          <p:cNvPr id="248" name="Google Shape;248;p46"/>
          <p:cNvSpPr txBox="1"/>
          <p:nvPr>
            <p:ph idx="2" type="subTitle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Real-time demo</a:t>
            </a:r>
            <a:endParaRPr sz="1700"/>
          </a:p>
        </p:txBody>
      </p:sp>
      <p:sp>
        <p:nvSpPr>
          <p:cNvPr id="249" name="Google Shape;249;p46"/>
          <p:cNvSpPr txBox="1"/>
          <p:nvPr>
            <p:ph idx="3" type="subTitle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Approach and model description</a:t>
            </a:r>
            <a:endParaRPr sz="1700"/>
          </a:p>
        </p:txBody>
      </p:sp>
      <p:sp>
        <p:nvSpPr>
          <p:cNvPr id="250" name="Google Shape;250;p46"/>
          <p:cNvSpPr txBox="1"/>
          <p:nvPr>
            <p:ph idx="4" type="subTitle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Results</a:t>
            </a:r>
            <a:endParaRPr sz="1700"/>
          </a:p>
        </p:txBody>
      </p:sp>
      <p:sp>
        <p:nvSpPr>
          <p:cNvPr id="251" name="Google Shape;251;p4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6"/>
          <p:cNvSpPr txBox="1"/>
          <p:nvPr>
            <p:ph idx="5" type="subTitle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" name="Google Shape;253;p46"/>
          <p:cNvSpPr txBox="1"/>
          <p:nvPr>
            <p:ph idx="6" type="subTitle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4" name="Google Shape;254;p46"/>
          <p:cNvSpPr txBox="1"/>
          <p:nvPr>
            <p:ph idx="7" type="subTitle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5" name="Google Shape;255;p46"/>
          <p:cNvSpPr txBox="1"/>
          <p:nvPr>
            <p:ph idx="8" type="subTitle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56" name="Google Shape;256;p46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57" name="Google Shape;257;p46"/>
          <p:cNvGrpSpPr/>
          <p:nvPr/>
        </p:nvGrpSpPr>
        <p:grpSpPr>
          <a:xfrm>
            <a:off x="5293734" y="1935458"/>
            <a:ext cx="384133" cy="384124"/>
            <a:chOff x="1190625" y="238250"/>
            <a:chExt cx="5219200" cy="5219075"/>
          </a:xfrm>
        </p:grpSpPr>
        <p:sp>
          <p:nvSpPr>
            <p:cNvPr id="258" name="Google Shape;258;p46"/>
            <p:cNvSpPr/>
            <p:nvPr/>
          </p:nvSpPr>
          <p:spPr>
            <a:xfrm>
              <a:off x="1797350" y="1930275"/>
              <a:ext cx="681775" cy="152525"/>
            </a:xfrm>
            <a:custGeom>
              <a:rect b="b" l="l" r="r" t="t"/>
              <a:pathLst>
                <a:path extrusionOk="0" h="6101" w="27271">
                  <a:moveTo>
                    <a:pt x="3066" y="0"/>
                  </a:moveTo>
                  <a:cubicBezTo>
                    <a:pt x="1370" y="0"/>
                    <a:pt x="0" y="1370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4204" y="6100"/>
                  </a:lnTo>
                  <a:cubicBezTo>
                    <a:pt x="25900" y="6100"/>
                    <a:pt x="27270" y="4730"/>
                    <a:pt x="27270" y="3034"/>
                  </a:cubicBezTo>
                  <a:cubicBezTo>
                    <a:pt x="27270" y="1370"/>
                    <a:pt x="25900" y="0"/>
                    <a:pt x="24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1797350" y="2236075"/>
              <a:ext cx="417550" cy="152525"/>
            </a:xfrm>
            <a:custGeom>
              <a:rect b="b" l="l" r="r" t="t"/>
              <a:pathLst>
                <a:path extrusionOk="0" h="6101" w="16702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66" y="6101"/>
                  </a:cubicBezTo>
                  <a:lnTo>
                    <a:pt x="13635" y="6101"/>
                  </a:lnTo>
                  <a:cubicBezTo>
                    <a:pt x="15332" y="6101"/>
                    <a:pt x="16702" y="4731"/>
                    <a:pt x="16702" y="3034"/>
                  </a:cubicBezTo>
                  <a:cubicBezTo>
                    <a:pt x="16702" y="1371"/>
                    <a:pt x="15332" y="1"/>
                    <a:pt x="13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1695400" y="1807950"/>
              <a:ext cx="4209625" cy="2013475"/>
            </a:xfrm>
            <a:custGeom>
              <a:rect b="b" l="l" r="r" t="t"/>
              <a:pathLst>
                <a:path extrusionOk="0" h="80539" w="168385">
                  <a:moveTo>
                    <a:pt x="24498" y="50952"/>
                  </a:moveTo>
                  <a:lnTo>
                    <a:pt x="24498" y="74439"/>
                  </a:lnTo>
                  <a:lnTo>
                    <a:pt x="12233" y="74439"/>
                  </a:lnTo>
                  <a:lnTo>
                    <a:pt x="12233" y="50952"/>
                  </a:lnTo>
                  <a:close/>
                  <a:moveTo>
                    <a:pt x="57477" y="10993"/>
                  </a:moveTo>
                  <a:lnTo>
                    <a:pt x="57477" y="74439"/>
                  </a:lnTo>
                  <a:lnTo>
                    <a:pt x="45212" y="74439"/>
                  </a:lnTo>
                  <a:lnTo>
                    <a:pt x="45212" y="10993"/>
                  </a:lnTo>
                  <a:close/>
                  <a:moveTo>
                    <a:pt x="123369" y="6100"/>
                  </a:moveTo>
                  <a:lnTo>
                    <a:pt x="123369" y="74439"/>
                  </a:lnTo>
                  <a:lnTo>
                    <a:pt x="111104" y="74439"/>
                  </a:lnTo>
                  <a:lnTo>
                    <a:pt x="111104" y="6100"/>
                  </a:lnTo>
                  <a:close/>
                  <a:moveTo>
                    <a:pt x="156152" y="34643"/>
                  </a:moveTo>
                  <a:lnTo>
                    <a:pt x="156152" y="74439"/>
                  </a:lnTo>
                  <a:lnTo>
                    <a:pt x="143887" y="74439"/>
                  </a:lnTo>
                  <a:lnTo>
                    <a:pt x="143887" y="34643"/>
                  </a:lnTo>
                  <a:close/>
                  <a:moveTo>
                    <a:pt x="108038" y="0"/>
                  </a:moveTo>
                  <a:cubicBezTo>
                    <a:pt x="106341" y="0"/>
                    <a:pt x="104971" y="1370"/>
                    <a:pt x="104971" y="3034"/>
                  </a:cubicBezTo>
                  <a:lnTo>
                    <a:pt x="104971" y="74439"/>
                  </a:lnTo>
                  <a:lnTo>
                    <a:pt x="96555" y="74439"/>
                  </a:lnTo>
                  <a:lnTo>
                    <a:pt x="96555" y="62696"/>
                  </a:lnTo>
                  <a:cubicBezTo>
                    <a:pt x="96555" y="60999"/>
                    <a:pt x="95185" y="59629"/>
                    <a:pt x="93489" y="59629"/>
                  </a:cubicBezTo>
                  <a:cubicBezTo>
                    <a:pt x="91826" y="59629"/>
                    <a:pt x="90456" y="60999"/>
                    <a:pt x="90456" y="62696"/>
                  </a:cubicBezTo>
                  <a:lnTo>
                    <a:pt x="90456" y="74439"/>
                  </a:lnTo>
                  <a:lnTo>
                    <a:pt x="78158" y="74439"/>
                  </a:lnTo>
                  <a:lnTo>
                    <a:pt x="78158" y="30565"/>
                  </a:lnTo>
                  <a:lnTo>
                    <a:pt x="90456" y="30565"/>
                  </a:lnTo>
                  <a:lnTo>
                    <a:pt x="90456" y="48571"/>
                  </a:lnTo>
                  <a:cubicBezTo>
                    <a:pt x="90456" y="50267"/>
                    <a:pt x="91826" y="51637"/>
                    <a:pt x="93489" y="51637"/>
                  </a:cubicBezTo>
                  <a:cubicBezTo>
                    <a:pt x="95185" y="51637"/>
                    <a:pt x="96555" y="50267"/>
                    <a:pt x="96555" y="48571"/>
                  </a:cubicBezTo>
                  <a:lnTo>
                    <a:pt x="96555" y="27499"/>
                  </a:lnTo>
                  <a:cubicBezTo>
                    <a:pt x="96555" y="25835"/>
                    <a:pt x="95185" y="24465"/>
                    <a:pt x="93489" y="24465"/>
                  </a:cubicBezTo>
                  <a:lnTo>
                    <a:pt x="75124" y="24465"/>
                  </a:lnTo>
                  <a:cubicBezTo>
                    <a:pt x="73428" y="24465"/>
                    <a:pt x="72058" y="25835"/>
                    <a:pt x="72058" y="27499"/>
                  </a:cubicBezTo>
                  <a:lnTo>
                    <a:pt x="72058" y="74439"/>
                  </a:lnTo>
                  <a:lnTo>
                    <a:pt x="63577" y="74439"/>
                  </a:lnTo>
                  <a:lnTo>
                    <a:pt x="63577" y="7927"/>
                  </a:lnTo>
                  <a:cubicBezTo>
                    <a:pt x="63577" y="6263"/>
                    <a:pt x="62207" y="4893"/>
                    <a:pt x="60543" y="4893"/>
                  </a:cubicBezTo>
                  <a:lnTo>
                    <a:pt x="42146" y="4893"/>
                  </a:lnTo>
                  <a:cubicBezTo>
                    <a:pt x="40449" y="4893"/>
                    <a:pt x="39079" y="6263"/>
                    <a:pt x="39079" y="7927"/>
                  </a:cubicBezTo>
                  <a:lnTo>
                    <a:pt x="39079" y="74439"/>
                  </a:lnTo>
                  <a:lnTo>
                    <a:pt x="30631" y="74439"/>
                  </a:lnTo>
                  <a:lnTo>
                    <a:pt x="30631" y="47886"/>
                  </a:lnTo>
                  <a:cubicBezTo>
                    <a:pt x="30631" y="46223"/>
                    <a:pt x="29261" y="44853"/>
                    <a:pt x="27564" y="44853"/>
                  </a:cubicBezTo>
                  <a:lnTo>
                    <a:pt x="9167" y="44853"/>
                  </a:lnTo>
                  <a:cubicBezTo>
                    <a:pt x="7503" y="44853"/>
                    <a:pt x="6133" y="46223"/>
                    <a:pt x="6133" y="47886"/>
                  </a:cubicBezTo>
                  <a:lnTo>
                    <a:pt x="6133" y="74439"/>
                  </a:lnTo>
                  <a:lnTo>
                    <a:pt x="3067" y="74439"/>
                  </a:lnTo>
                  <a:cubicBezTo>
                    <a:pt x="1371" y="74439"/>
                    <a:pt x="1" y="75809"/>
                    <a:pt x="1" y="77472"/>
                  </a:cubicBezTo>
                  <a:cubicBezTo>
                    <a:pt x="1" y="79169"/>
                    <a:pt x="1371" y="80539"/>
                    <a:pt x="3067" y="80539"/>
                  </a:cubicBezTo>
                  <a:lnTo>
                    <a:pt x="165318" y="80539"/>
                  </a:lnTo>
                  <a:cubicBezTo>
                    <a:pt x="167014" y="80539"/>
                    <a:pt x="168384" y="79169"/>
                    <a:pt x="168384" y="77472"/>
                  </a:cubicBezTo>
                  <a:cubicBezTo>
                    <a:pt x="168384" y="75809"/>
                    <a:pt x="167014" y="74439"/>
                    <a:pt x="165318" y="74439"/>
                  </a:cubicBezTo>
                  <a:lnTo>
                    <a:pt x="162252" y="74439"/>
                  </a:lnTo>
                  <a:lnTo>
                    <a:pt x="162252" y="31576"/>
                  </a:lnTo>
                  <a:cubicBezTo>
                    <a:pt x="162252" y="29913"/>
                    <a:pt x="160882" y="28543"/>
                    <a:pt x="159218" y="28543"/>
                  </a:cubicBezTo>
                  <a:lnTo>
                    <a:pt x="140821" y="28543"/>
                  </a:lnTo>
                  <a:cubicBezTo>
                    <a:pt x="139124" y="28543"/>
                    <a:pt x="137754" y="29913"/>
                    <a:pt x="137754" y="31576"/>
                  </a:cubicBezTo>
                  <a:lnTo>
                    <a:pt x="137754" y="74439"/>
                  </a:lnTo>
                  <a:lnTo>
                    <a:pt x="129502" y="74439"/>
                  </a:lnTo>
                  <a:lnTo>
                    <a:pt x="129502" y="3034"/>
                  </a:lnTo>
                  <a:cubicBezTo>
                    <a:pt x="129502" y="1370"/>
                    <a:pt x="128132" y="0"/>
                    <a:pt x="126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1190625" y="1012025"/>
              <a:ext cx="5219200" cy="4445300"/>
            </a:xfrm>
            <a:custGeom>
              <a:rect b="b" l="l" r="r" t="t"/>
              <a:pathLst>
                <a:path extrusionOk="0" h="177812" w="208768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67" y="71699"/>
                    <a:pt x="202667" y="73395"/>
                  </a:cubicBezTo>
                  <a:lnTo>
                    <a:pt x="202667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67" y="126663"/>
                  </a:lnTo>
                  <a:lnTo>
                    <a:pt x="202667" y="135829"/>
                  </a:lnTo>
                  <a:cubicBezTo>
                    <a:pt x="202667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33" y="120563"/>
                  </a:lnTo>
                  <a:lnTo>
                    <a:pt x="6133" y="8775"/>
                  </a:lnTo>
                  <a:cubicBezTo>
                    <a:pt x="6133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6"/>
            <p:cNvSpPr/>
            <p:nvPr/>
          </p:nvSpPr>
          <p:spPr>
            <a:xfrm>
              <a:off x="5901725" y="1012025"/>
              <a:ext cx="508100" cy="1557625"/>
            </a:xfrm>
            <a:custGeom>
              <a:rect b="b" l="l" r="r" t="t"/>
              <a:pathLst>
                <a:path extrusionOk="0" h="62305" w="20324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223" y="7307"/>
                    <a:pt x="14223" y="8775"/>
                  </a:cubicBezTo>
                  <a:lnTo>
                    <a:pt x="14223" y="59271"/>
                  </a:lnTo>
                  <a:cubicBezTo>
                    <a:pt x="14223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4027725" y="243000"/>
              <a:ext cx="1410825" cy="921550"/>
            </a:xfrm>
            <a:custGeom>
              <a:rect b="b" l="l" r="r" t="t"/>
              <a:pathLst>
                <a:path extrusionOk="0" h="36862" w="56433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491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2152075" y="243000"/>
              <a:ext cx="1421450" cy="921550"/>
            </a:xfrm>
            <a:custGeom>
              <a:rect b="b" l="l" r="r" t="t"/>
              <a:pathLst>
                <a:path extrusionOk="0" h="36862" w="56858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491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3571050" y="243000"/>
              <a:ext cx="458325" cy="1495650"/>
            </a:xfrm>
            <a:custGeom>
              <a:rect b="b" l="l" r="r" t="t"/>
              <a:pathLst>
                <a:path extrusionOk="0" h="59826" w="18333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59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59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680"/>
                    <a:pt x="0" y="50659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59"/>
                  </a:cubicBezTo>
                  <a:cubicBezTo>
                    <a:pt x="18333" y="46680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1650550" y="243225"/>
              <a:ext cx="504000" cy="1501125"/>
            </a:xfrm>
            <a:custGeom>
              <a:rect b="b" l="l" r="r" t="t"/>
              <a:pathLst>
                <a:path extrusionOk="0" h="60045" w="2016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5445875" y="238250"/>
              <a:ext cx="504000" cy="1500400"/>
            </a:xfrm>
            <a:custGeom>
              <a:rect b="b" l="l" r="r" t="t"/>
              <a:pathLst>
                <a:path extrusionOk="0" h="60016" w="2016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46"/>
          <p:cNvGrpSpPr/>
          <p:nvPr/>
        </p:nvGrpSpPr>
        <p:grpSpPr>
          <a:xfrm>
            <a:off x="7087884" y="1935447"/>
            <a:ext cx="384133" cy="384152"/>
            <a:chOff x="1190625" y="237875"/>
            <a:chExt cx="5219200" cy="5219450"/>
          </a:xfrm>
        </p:grpSpPr>
        <p:sp>
          <p:nvSpPr>
            <p:cNvPr id="269" name="Google Shape;269;p46"/>
            <p:cNvSpPr/>
            <p:nvPr/>
          </p:nvSpPr>
          <p:spPr>
            <a:xfrm>
              <a:off x="4092150" y="194657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6"/>
                    <a:pt x="10863" y="12266"/>
                    <a:pt x="9167" y="12266"/>
                  </a:cubicBezTo>
                  <a:cubicBezTo>
                    <a:pt x="7503" y="12266"/>
                    <a:pt x="6133" y="10896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0" y="4143"/>
                    <a:pt x="0" y="9199"/>
                  </a:cubicBezTo>
                  <a:cubicBezTo>
                    <a:pt x="0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43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3034450" y="194657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96"/>
                    <a:pt x="10863" y="12266"/>
                    <a:pt x="9167" y="12266"/>
                  </a:cubicBezTo>
                  <a:cubicBezTo>
                    <a:pt x="7503" y="12266"/>
                    <a:pt x="6133" y="10896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3"/>
                    <a:pt x="1" y="9199"/>
                  </a:cubicBezTo>
                  <a:cubicBezTo>
                    <a:pt x="1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43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2956175" y="1628750"/>
              <a:ext cx="618975" cy="219175"/>
            </a:xfrm>
            <a:custGeom>
              <a:rect b="b" l="l" r="r" t="t"/>
              <a:pathLst>
                <a:path extrusionOk="0" h="8767" w="24759">
                  <a:moveTo>
                    <a:pt x="16132" y="0"/>
                  </a:moveTo>
                  <a:cubicBezTo>
                    <a:pt x="15930" y="0"/>
                    <a:pt x="15727" y="19"/>
                    <a:pt x="15527" y="57"/>
                  </a:cubicBezTo>
                  <a:lnTo>
                    <a:pt x="2707" y="2699"/>
                  </a:lnTo>
                  <a:cubicBezTo>
                    <a:pt x="1044" y="3058"/>
                    <a:pt x="0" y="4657"/>
                    <a:pt x="326" y="6320"/>
                  </a:cubicBezTo>
                  <a:cubicBezTo>
                    <a:pt x="641" y="7779"/>
                    <a:pt x="1908" y="8761"/>
                    <a:pt x="3337" y="8761"/>
                  </a:cubicBezTo>
                  <a:cubicBezTo>
                    <a:pt x="3538" y="8761"/>
                    <a:pt x="3742" y="8742"/>
                    <a:pt x="3947" y="8701"/>
                  </a:cubicBezTo>
                  <a:lnTo>
                    <a:pt x="15690" y="6255"/>
                  </a:lnTo>
                  <a:lnTo>
                    <a:pt x="19866" y="8408"/>
                  </a:lnTo>
                  <a:cubicBezTo>
                    <a:pt x="20322" y="8669"/>
                    <a:pt x="20811" y="8767"/>
                    <a:pt x="21268" y="8767"/>
                  </a:cubicBezTo>
                  <a:cubicBezTo>
                    <a:pt x="22377" y="8767"/>
                    <a:pt x="23454" y="8147"/>
                    <a:pt x="24008" y="7103"/>
                  </a:cubicBezTo>
                  <a:cubicBezTo>
                    <a:pt x="24758" y="5602"/>
                    <a:pt x="24171" y="3776"/>
                    <a:pt x="22671" y="2993"/>
                  </a:cubicBezTo>
                  <a:lnTo>
                    <a:pt x="17549" y="318"/>
                  </a:lnTo>
                  <a:cubicBezTo>
                    <a:pt x="17111" y="110"/>
                    <a:pt x="16623" y="0"/>
                    <a:pt x="16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1823450" y="3080125"/>
              <a:ext cx="999000" cy="2072200"/>
            </a:xfrm>
            <a:custGeom>
              <a:rect b="b" l="l" r="r" t="t"/>
              <a:pathLst>
                <a:path extrusionOk="0" h="82888" w="39960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30"/>
                    <a:pt x="10862" y="12200"/>
                    <a:pt x="9166" y="12200"/>
                  </a:cubicBezTo>
                  <a:cubicBezTo>
                    <a:pt x="7503" y="12200"/>
                    <a:pt x="6100" y="10830"/>
                    <a:pt x="6100" y="9166"/>
                  </a:cubicBezTo>
                  <a:cubicBezTo>
                    <a:pt x="6100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22"/>
                    <a:pt x="4110" y="18333"/>
                    <a:pt x="9166" y="18333"/>
                  </a:cubicBezTo>
                  <a:cubicBezTo>
                    <a:pt x="10308" y="18333"/>
                    <a:pt x="11384" y="18104"/>
                    <a:pt x="12396" y="17745"/>
                  </a:cubicBezTo>
                  <a:lnTo>
                    <a:pt x="19800" y="26553"/>
                  </a:lnTo>
                  <a:lnTo>
                    <a:pt x="19800" y="51474"/>
                  </a:lnTo>
                  <a:cubicBezTo>
                    <a:pt x="10667" y="55128"/>
                    <a:pt x="4469" y="64066"/>
                    <a:pt x="4469" y="74015"/>
                  </a:cubicBezTo>
                  <a:lnTo>
                    <a:pt x="4469" y="79821"/>
                  </a:lnTo>
                  <a:cubicBezTo>
                    <a:pt x="4469" y="81517"/>
                    <a:pt x="5839" y="82887"/>
                    <a:pt x="7535" y="82887"/>
                  </a:cubicBezTo>
                  <a:cubicBezTo>
                    <a:pt x="9231" y="82887"/>
                    <a:pt x="10601" y="81517"/>
                    <a:pt x="10601" y="79821"/>
                  </a:cubicBezTo>
                  <a:lnTo>
                    <a:pt x="10601" y="74015"/>
                  </a:lnTo>
                  <a:cubicBezTo>
                    <a:pt x="10601" y="66023"/>
                    <a:pt x="15951" y="58879"/>
                    <a:pt x="23649" y="56628"/>
                  </a:cubicBezTo>
                  <a:lnTo>
                    <a:pt x="37317" y="53301"/>
                  </a:lnTo>
                  <a:cubicBezTo>
                    <a:pt x="38948" y="52877"/>
                    <a:pt x="39959" y="51246"/>
                    <a:pt x="39535" y="49582"/>
                  </a:cubicBezTo>
                  <a:cubicBezTo>
                    <a:pt x="39201" y="48189"/>
                    <a:pt x="37937" y="47247"/>
                    <a:pt x="36559" y="47247"/>
                  </a:cubicBezTo>
                  <a:cubicBezTo>
                    <a:pt x="36324" y="47247"/>
                    <a:pt x="36086" y="47275"/>
                    <a:pt x="35849" y="47332"/>
                  </a:cubicBezTo>
                  <a:lnTo>
                    <a:pt x="25933" y="49778"/>
                  </a:lnTo>
                  <a:lnTo>
                    <a:pt x="25933" y="25444"/>
                  </a:lnTo>
                  <a:cubicBezTo>
                    <a:pt x="25933" y="24726"/>
                    <a:pt x="25672" y="24008"/>
                    <a:pt x="25215" y="23454"/>
                  </a:cubicBezTo>
                  <a:lnTo>
                    <a:pt x="17093" y="13798"/>
                  </a:lnTo>
                  <a:cubicBezTo>
                    <a:pt x="17908" y="12461"/>
                    <a:pt x="18365" y="10863"/>
                    <a:pt x="18365" y="9166"/>
                  </a:cubicBezTo>
                  <a:cubicBezTo>
                    <a:pt x="18365" y="4110"/>
                    <a:pt x="14255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4435475" y="4809775"/>
              <a:ext cx="1974350" cy="647550"/>
            </a:xfrm>
            <a:custGeom>
              <a:rect b="b" l="l" r="r" t="t"/>
              <a:pathLst>
                <a:path extrusionOk="0" h="25902" w="78974">
                  <a:moveTo>
                    <a:pt x="69807" y="6101"/>
                  </a:moveTo>
                  <a:cubicBezTo>
                    <a:pt x="71503" y="6101"/>
                    <a:pt x="72873" y="7471"/>
                    <a:pt x="72873" y="9167"/>
                  </a:cubicBezTo>
                  <a:cubicBezTo>
                    <a:pt x="72873" y="10863"/>
                    <a:pt x="71503" y="12233"/>
                    <a:pt x="69807" y="12233"/>
                  </a:cubicBezTo>
                  <a:cubicBezTo>
                    <a:pt x="68111" y="12233"/>
                    <a:pt x="66773" y="10863"/>
                    <a:pt x="66773" y="9167"/>
                  </a:cubicBezTo>
                  <a:cubicBezTo>
                    <a:pt x="66773" y="7471"/>
                    <a:pt x="68111" y="6101"/>
                    <a:pt x="69807" y="6101"/>
                  </a:cubicBezTo>
                  <a:close/>
                  <a:moveTo>
                    <a:pt x="69807" y="1"/>
                  </a:moveTo>
                  <a:cubicBezTo>
                    <a:pt x="64751" y="1"/>
                    <a:pt x="60641" y="4111"/>
                    <a:pt x="60641" y="9167"/>
                  </a:cubicBezTo>
                  <a:cubicBezTo>
                    <a:pt x="60641" y="10309"/>
                    <a:pt x="60836" y="11385"/>
                    <a:pt x="61228" y="12397"/>
                  </a:cubicBezTo>
                  <a:lnTo>
                    <a:pt x="52421" y="19801"/>
                  </a:lnTo>
                  <a:lnTo>
                    <a:pt x="16147" y="19801"/>
                  </a:lnTo>
                  <a:lnTo>
                    <a:pt x="5383" y="10766"/>
                  </a:lnTo>
                  <a:cubicBezTo>
                    <a:pt x="4820" y="10275"/>
                    <a:pt x="4124" y="10040"/>
                    <a:pt x="3429" y="10040"/>
                  </a:cubicBezTo>
                  <a:cubicBezTo>
                    <a:pt x="2552" y="10040"/>
                    <a:pt x="1677" y="10415"/>
                    <a:pt x="1077" y="11124"/>
                  </a:cubicBezTo>
                  <a:cubicBezTo>
                    <a:pt x="0" y="12429"/>
                    <a:pt x="164" y="14354"/>
                    <a:pt x="1468" y="15430"/>
                  </a:cubicBezTo>
                  <a:lnTo>
                    <a:pt x="13081" y="25183"/>
                  </a:lnTo>
                  <a:cubicBezTo>
                    <a:pt x="13603" y="25640"/>
                    <a:pt x="14321" y="25901"/>
                    <a:pt x="15038" y="25901"/>
                  </a:cubicBezTo>
                  <a:lnTo>
                    <a:pt x="53530" y="25901"/>
                  </a:lnTo>
                  <a:cubicBezTo>
                    <a:pt x="54247" y="25901"/>
                    <a:pt x="54932" y="25640"/>
                    <a:pt x="55487" y="25183"/>
                  </a:cubicBezTo>
                  <a:lnTo>
                    <a:pt x="65142" y="17061"/>
                  </a:lnTo>
                  <a:cubicBezTo>
                    <a:pt x="66512" y="17877"/>
                    <a:pt x="68111" y="18333"/>
                    <a:pt x="69807" y="18333"/>
                  </a:cubicBezTo>
                  <a:cubicBezTo>
                    <a:pt x="74863" y="18333"/>
                    <a:pt x="78973" y="14223"/>
                    <a:pt x="78973" y="9167"/>
                  </a:cubicBezTo>
                  <a:cubicBezTo>
                    <a:pt x="78973" y="4111"/>
                    <a:pt x="74863" y="1"/>
                    <a:pt x="69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3569425" y="4693975"/>
              <a:ext cx="458325" cy="763350"/>
            </a:xfrm>
            <a:custGeom>
              <a:rect b="b" l="l" r="r" t="t"/>
              <a:pathLst>
                <a:path extrusionOk="0" h="30534" w="18333">
                  <a:moveTo>
                    <a:pt x="9166" y="18333"/>
                  </a:moveTo>
                  <a:cubicBezTo>
                    <a:pt x="10863" y="18333"/>
                    <a:pt x="12233" y="19703"/>
                    <a:pt x="12233" y="21367"/>
                  </a:cubicBezTo>
                  <a:cubicBezTo>
                    <a:pt x="12233" y="23063"/>
                    <a:pt x="10863" y="24433"/>
                    <a:pt x="9166" y="24433"/>
                  </a:cubicBezTo>
                  <a:cubicBezTo>
                    <a:pt x="7470" y="24433"/>
                    <a:pt x="6100" y="23063"/>
                    <a:pt x="6100" y="21367"/>
                  </a:cubicBezTo>
                  <a:cubicBezTo>
                    <a:pt x="6100" y="19703"/>
                    <a:pt x="7470" y="18333"/>
                    <a:pt x="9166" y="18333"/>
                  </a:cubicBezTo>
                  <a:close/>
                  <a:moveTo>
                    <a:pt x="9166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12723"/>
                  </a:lnTo>
                  <a:cubicBezTo>
                    <a:pt x="2544" y="13995"/>
                    <a:pt x="0" y="17387"/>
                    <a:pt x="0" y="21367"/>
                  </a:cubicBezTo>
                  <a:cubicBezTo>
                    <a:pt x="0" y="26423"/>
                    <a:pt x="4110" y="30533"/>
                    <a:pt x="9166" y="30533"/>
                  </a:cubicBezTo>
                  <a:cubicBezTo>
                    <a:pt x="14222" y="30533"/>
                    <a:pt x="18333" y="26423"/>
                    <a:pt x="18333" y="21367"/>
                  </a:cubicBezTo>
                  <a:cubicBezTo>
                    <a:pt x="18333" y="17387"/>
                    <a:pt x="15788" y="13995"/>
                    <a:pt x="12233" y="12723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1190625" y="4809775"/>
              <a:ext cx="1974325" cy="647550"/>
            </a:xfrm>
            <a:custGeom>
              <a:rect b="b" l="l" r="r" t="t"/>
              <a:pathLst>
                <a:path extrusionOk="0" h="25902" w="78973">
                  <a:moveTo>
                    <a:pt x="9166" y="6101"/>
                  </a:moveTo>
                  <a:cubicBezTo>
                    <a:pt x="10862" y="6101"/>
                    <a:pt x="12200" y="7471"/>
                    <a:pt x="12200" y="9167"/>
                  </a:cubicBezTo>
                  <a:cubicBezTo>
                    <a:pt x="12232" y="10863"/>
                    <a:pt x="10862" y="12233"/>
                    <a:pt x="9166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0862" y="18333"/>
                    <a:pt x="12461" y="17877"/>
                    <a:pt x="13831" y="17061"/>
                  </a:cubicBezTo>
                  <a:lnTo>
                    <a:pt x="23486" y="25183"/>
                  </a:lnTo>
                  <a:cubicBezTo>
                    <a:pt x="24041" y="25640"/>
                    <a:pt x="24726" y="25901"/>
                    <a:pt x="25443" y="25901"/>
                  </a:cubicBezTo>
                  <a:lnTo>
                    <a:pt x="63935" y="25901"/>
                  </a:lnTo>
                  <a:cubicBezTo>
                    <a:pt x="64653" y="25901"/>
                    <a:pt x="65370" y="25640"/>
                    <a:pt x="65892" y="25183"/>
                  </a:cubicBezTo>
                  <a:lnTo>
                    <a:pt x="77505" y="15430"/>
                  </a:lnTo>
                  <a:cubicBezTo>
                    <a:pt x="78810" y="14354"/>
                    <a:pt x="78973" y="12429"/>
                    <a:pt x="77896" y="11124"/>
                  </a:cubicBezTo>
                  <a:cubicBezTo>
                    <a:pt x="77296" y="10415"/>
                    <a:pt x="76421" y="10040"/>
                    <a:pt x="75544" y="10040"/>
                  </a:cubicBezTo>
                  <a:cubicBezTo>
                    <a:pt x="74849" y="10040"/>
                    <a:pt x="74153" y="10275"/>
                    <a:pt x="73590" y="10766"/>
                  </a:cubicBezTo>
                  <a:lnTo>
                    <a:pt x="62826" y="19801"/>
                  </a:lnTo>
                  <a:lnTo>
                    <a:pt x="26553" y="19801"/>
                  </a:lnTo>
                  <a:lnTo>
                    <a:pt x="17745" y="12397"/>
                  </a:lnTo>
                  <a:cubicBezTo>
                    <a:pt x="18137" y="11385"/>
                    <a:pt x="18332" y="10309"/>
                    <a:pt x="18332" y="9167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6"/>
            <p:cNvSpPr/>
            <p:nvPr/>
          </p:nvSpPr>
          <p:spPr>
            <a:xfrm>
              <a:off x="2346975" y="237875"/>
              <a:ext cx="3434100" cy="4914450"/>
            </a:xfrm>
            <a:custGeom>
              <a:rect b="b" l="l" r="r" t="t"/>
              <a:pathLst>
                <a:path extrusionOk="0" h="196578" w="137364">
                  <a:moveTo>
                    <a:pt x="75059" y="9894"/>
                  </a:moveTo>
                  <a:cubicBezTo>
                    <a:pt x="79104" y="11818"/>
                    <a:pt x="82823" y="14428"/>
                    <a:pt x="86085" y="17690"/>
                  </a:cubicBezTo>
                  <a:cubicBezTo>
                    <a:pt x="89999" y="21572"/>
                    <a:pt x="92968" y="26139"/>
                    <a:pt x="94925" y="31129"/>
                  </a:cubicBezTo>
                  <a:lnTo>
                    <a:pt x="86607" y="31129"/>
                  </a:lnTo>
                  <a:cubicBezTo>
                    <a:pt x="84910" y="31129"/>
                    <a:pt x="83540" y="32499"/>
                    <a:pt x="83540" y="34196"/>
                  </a:cubicBezTo>
                  <a:lnTo>
                    <a:pt x="83540" y="43916"/>
                  </a:lnTo>
                  <a:lnTo>
                    <a:pt x="75059" y="43916"/>
                  </a:lnTo>
                  <a:lnTo>
                    <a:pt x="75059" y="9894"/>
                  </a:lnTo>
                  <a:close/>
                  <a:moveTo>
                    <a:pt x="55129" y="6143"/>
                  </a:moveTo>
                  <a:lnTo>
                    <a:pt x="55129" y="29368"/>
                  </a:lnTo>
                  <a:cubicBezTo>
                    <a:pt x="46680" y="29629"/>
                    <a:pt x="29326" y="31195"/>
                    <a:pt x="20878" y="39219"/>
                  </a:cubicBezTo>
                  <a:cubicBezTo>
                    <a:pt x="13212" y="46493"/>
                    <a:pt x="12592" y="54257"/>
                    <a:pt x="12592" y="62249"/>
                  </a:cubicBezTo>
                  <a:cubicBezTo>
                    <a:pt x="12592" y="62281"/>
                    <a:pt x="12592" y="62314"/>
                    <a:pt x="12592" y="62314"/>
                  </a:cubicBezTo>
                  <a:cubicBezTo>
                    <a:pt x="12592" y="62934"/>
                    <a:pt x="12625" y="63586"/>
                    <a:pt x="12625" y="64239"/>
                  </a:cubicBezTo>
                  <a:cubicBezTo>
                    <a:pt x="10929" y="64336"/>
                    <a:pt x="9330" y="64728"/>
                    <a:pt x="7862" y="65380"/>
                  </a:cubicBezTo>
                  <a:cubicBezTo>
                    <a:pt x="5677" y="51419"/>
                    <a:pt x="5514" y="35468"/>
                    <a:pt x="10994" y="28161"/>
                  </a:cubicBezTo>
                  <a:cubicBezTo>
                    <a:pt x="12755" y="25780"/>
                    <a:pt x="15006" y="24508"/>
                    <a:pt x="17942" y="24214"/>
                  </a:cubicBezTo>
                  <a:cubicBezTo>
                    <a:pt x="20421" y="23953"/>
                    <a:pt x="22541" y="22355"/>
                    <a:pt x="23520" y="20071"/>
                  </a:cubicBezTo>
                  <a:cubicBezTo>
                    <a:pt x="28902" y="8687"/>
                    <a:pt x="44527" y="6371"/>
                    <a:pt x="55129" y="6143"/>
                  </a:cubicBezTo>
                  <a:close/>
                  <a:moveTo>
                    <a:pt x="12690" y="70371"/>
                  </a:moveTo>
                  <a:cubicBezTo>
                    <a:pt x="12723" y="75166"/>
                    <a:pt x="12723" y="80190"/>
                    <a:pt x="12657" y="84724"/>
                  </a:cubicBezTo>
                  <a:cubicBezTo>
                    <a:pt x="9004" y="84398"/>
                    <a:pt x="6101" y="81299"/>
                    <a:pt x="6101" y="77547"/>
                  </a:cubicBezTo>
                  <a:cubicBezTo>
                    <a:pt x="6101" y="73796"/>
                    <a:pt x="9004" y="70697"/>
                    <a:pt x="12690" y="70371"/>
                  </a:cubicBezTo>
                  <a:close/>
                  <a:moveTo>
                    <a:pt x="103765" y="70371"/>
                  </a:moveTo>
                  <a:cubicBezTo>
                    <a:pt x="107418" y="70730"/>
                    <a:pt x="110289" y="73796"/>
                    <a:pt x="110289" y="77547"/>
                  </a:cubicBezTo>
                  <a:cubicBezTo>
                    <a:pt x="110289" y="81266"/>
                    <a:pt x="107418" y="84365"/>
                    <a:pt x="103765" y="84724"/>
                  </a:cubicBezTo>
                  <a:lnTo>
                    <a:pt x="103765" y="70371"/>
                  </a:lnTo>
                  <a:close/>
                  <a:moveTo>
                    <a:pt x="128197" y="119790"/>
                  </a:moveTo>
                  <a:cubicBezTo>
                    <a:pt x="129893" y="119790"/>
                    <a:pt x="131263" y="121160"/>
                    <a:pt x="131263" y="122856"/>
                  </a:cubicBezTo>
                  <a:cubicBezTo>
                    <a:pt x="131263" y="124520"/>
                    <a:pt x="129893" y="125890"/>
                    <a:pt x="128197" y="125890"/>
                  </a:cubicBezTo>
                  <a:cubicBezTo>
                    <a:pt x="126501" y="125890"/>
                    <a:pt x="125131" y="124520"/>
                    <a:pt x="125131" y="122856"/>
                  </a:cubicBezTo>
                  <a:cubicBezTo>
                    <a:pt x="125131" y="121160"/>
                    <a:pt x="126501" y="119790"/>
                    <a:pt x="128197" y="119790"/>
                  </a:cubicBezTo>
                  <a:close/>
                  <a:moveTo>
                    <a:pt x="91565" y="110624"/>
                  </a:moveTo>
                  <a:lnTo>
                    <a:pt x="89216" y="119725"/>
                  </a:lnTo>
                  <a:lnTo>
                    <a:pt x="81779" y="119725"/>
                  </a:lnTo>
                  <a:cubicBezTo>
                    <a:pt x="80507" y="119725"/>
                    <a:pt x="79365" y="120508"/>
                    <a:pt x="78908" y="121715"/>
                  </a:cubicBezTo>
                  <a:lnTo>
                    <a:pt x="76951" y="126836"/>
                  </a:lnTo>
                  <a:lnTo>
                    <a:pt x="73265" y="126836"/>
                  </a:lnTo>
                  <a:lnTo>
                    <a:pt x="73265" y="110624"/>
                  </a:lnTo>
                  <a:close/>
                  <a:moveTo>
                    <a:pt x="61228" y="6240"/>
                  </a:moveTo>
                  <a:cubicBezTo>
                    <a:pt x="63871" y="6469"/>
                    <a:pt x="66448" y="6893"/>
                    <a:pt x="68927" y="7610"/>
                  </a:cubicBezTo>
                  <a:lnTo>
                    <a:pt x="68927" y="46983"/>
                  </a:lnTo>
                  <a:cubicBezTo>
                    <a:pt x="68927" y="48679"/>
                    <a:pt x="70297" y="50049"/>
                    <a:pt x="71993" y="50049"/>
                  </a:cubicBezTo>
                  <a:lnTo>
                    <a:pt x="86607" y="50049"/>
                  </a:lnTo>
                  <a:cubicBezTo>
                    <a:pt x="88270" y="50049"/>
                    <a:pt x="89640" y="48679"/>
                    <a:pt x="89640" y="46983"/>
                  </a:cubicBezTo>
                  <a:lnTo>
                    <a:pt x="89640" y="37229"/>
                  </a:lnTo>
                  <a:lnTo>
                    <a:pt x="96784" y="37229"/>
                  </a:lnTo>
                  <a:cubicBezTo>
                    <a:pt x="97371" y="39937"/>
                    <a:pt x="97665" y="42742"/>
                    <a:pt x="97665" y="45547"/>
                  </a:cubicBezTo>
                  <a:lnTo>
                    <a:pt x="97665" y="87138"/>
                  </a:lnTo>
                  <a:lnTo>
                    <a:pt x="93163" y="104524"/>
                  </a:lnTo>
                  <a:lnTo>
                    <a:pt x="70199" y="104524"/>
                  </a:lnTo>
                  <a:cubicBezTo>
                    <a:pt x="68503" y="104524"/>
                    <a:pt x="67133" y="105894"/>
                    <a:pt x="67133" y="107590"/>
                  </a:cubicBezTo>
                  <a:lnTo>
                    <a:pt x="67133" y="129902"/>
                  </a:lnTo>
                  <a:cubicBezTo>
                    <a:pt x="67133" y="131599"/>
                    <a:pt x="68503" y="132969"/>
                    <a:pt x="70199" y="132969"/>
                  </a:cubicBezTo>
                  <a:lnTo>
                    <a:pt x="74635" y="132969"/>
                  </a:lnTo>
                  <a:lnTo>
                    <a:pt x="72711" y="138057"/>
                  </a:lnTo>
                  <a:cubicBezTo>
                    <a:pt x="69351" y="140569"/>
                    <a:pt x="65371" y="142200"/>
                    <a:pt x="61228" y="142722"/>
                  </a:cubicBezTo>
                  <a:lnTo>
                    <a:pt x="61228" y="61009"/>
                  </a:lnTo>
                  <a:cubicBezTo>
                    <a:pt x="61228" y="59313"/>
                    <a:pt x="59858" y="57943"/>
                    <a:pt x="58195" y="57943"/>
                  </a:cubicBezTo>
                  <a:cubicBezTo>
                    <a:pt x="56499" y="57943"/>
                    <a:pt x="55129" y="59313"/>
                    <a:pt x="55129" y="61009"/>
                  </a:cubicBezTo>
                  <a:lnTo>
                    <a:pt x="55129" y="115647"/>
                  </a:lnTo>
                  <a:cubicBezTo>
                    <a:pt x="52519" y="114897"/>
                    <a:pt x="50268" y="113201"/>
                    <a:pt x="48833" y="110820"/>
                  </a:cubicBezTo>
                  <a:cubicBezTo>
                    <a:pt x="48255" y="109856"/>
                    <a:pt x="47241" y="109328"/>
                    <a:pt x="46207" y="109328"/>
                  </a:cubicBezTo>
                  <a:cubicBezTo>
                    <a:pt x="45665" y="109328"/>
                    <a:pt x="45118" y="109473"/>
                    <a:pt x="44625" y="109776"/>
                  </a:cubicBezTo>
                  <a:cubicBezTo>
                    <a:pt x="43157" y="110624"/>
                    <a:pt x="42700" y="112516"/>
                    <a:pt x="43581" y="113951"/>
                  </a:cubicBezTo>
                  <a:cubicBezTo>
                    <a:pt x="46093" y="118159"/>
                    <a:pt x="50366" y="121030"/>
                    <a:pt x="55129" y="121910"/>
                  </a:cubicBezTo>
                  <a:lnTo>
                    <a:pt x="55129" y="142722"/>
                  </a:lnTo>
                  <a:cubicBezTo>
                    <a:pt x="50692" y="142167"/>
                    <a:pt x="46484" y="140373"/>
                    <a:pt x="42994" y="137535"/>
                  </a:cubicBezTo>
                  <a:cubicBezTo>
                    <a:pt x="26782" y="124455"/>
                    <a:pt x="18203" y="112712"/>
                    <a:pt x="18203" y="103578"/>
                  </a:cubicBezTo>
                  <a:cubicBezTo>
                    <a:pt x="18203" y="102502"/>
                    <a:pt x="18268" y="101523"/>
                    <a:pt x="18333" y="100642"/>
                  </a:cubicBezTo>
                  <a:cubicBezTo>
                    <a:pt x="18823" y="95749"/>
                    <a:pt x="18953" y="75101"/>
                    <a:pt x="18725" y="62249"/>
                  </a:cubicBezTo>
                  <a:cubicBezTo>
                    <a:pt x="18725" y="53931"/>
                    <a:pt x="19703" y="48777"/>
                    <a:pt x="25086" y="43655"/>
                  </a:cubicBezTo>
                  <a:cubicBezTo>
                    <a:pt x="30925" y="38110"/>
                    <a:pt x="43907" y="35827"/>
                    <a:pt x="55129" y="35468"/>
                  </a:cubicBezTo>
                  <a:lnTo>
                    <a:pt x="55129" y="46950"/>
                  </a:lnTo>
                  <a:cubicBezTo>
                    <a:pt x="55129" y="48646"/>
                    <a:pt x="56499" y="50016"/>
                    <a:pt x="58195" y="50016"/>
                  </a:cubicBezTo>
                  <a:cubicBezTo>
                    <a:pt x="59858" y="50016"/>
                    <a:pt x="61228" y="48646"/>
                    <a:pt x="61228" y="46950"/>
                  </a:cubicBezTo>
                  <a:lnTo>
                    <a:pt x="61228" y="6240"/>
                  </a:lnTo>
                  <a:close/>
                  <a:moveTo>
                    <a:pt x="49909" y="147876"/>
                  </a:moveTo>
                  <a:lnTo>
                    <a:pt x="49909" y="147876"/>
                  </a:lnTo>
                  <a:cubicBezTo>
                    <a:pt x="52552" y="148626"/>
                    <a:pt x="55324" y="149018"/>
                    <a:pt x="58097" y="149018"/>
                  </a:cubicBezTo>
                  <a:lnTo>
                    <a:pt x="58195" y="149018"/>
                  </a:lnTo>
                  <a:cubicBezTo>
                    <a:pt x="60935" y="149018"/>
                    <a:pt x="63642" y="148659"/>
                    <a:pt x="66252" y="147941"/>
                  </a:cubicBezTo>
                  <a:lnTo>
                    <a:pt x="66252" y="147941"/>
                  </a:lnTo>
                  <a:cubicBezTo>
                    <a:pt x="66056" y="151007"/>
                    <a:pt x="66252" y="154432"/>
                    <a:pt x="67133" y="157075"/>
                  </a:cubicBezTo>
                  <a:cubicBezTo>
                    <a:pt x="66872" y="161870"/>
                    <a:pt x="62892" y="165654"/>
                    <a:pt x="58064" y="165654"/>
                  </a:cubicBezTo>
                  <a:cubicBezTo>
                    <a:pt x="53237" y="165654"/>
                    <a:pt x="49290" y="161870"/>
                    <a:pt x="49029" y="157075"/>
                  </a:cubicBezTo>
                  <a:cubicBezTo>
                    <a:pt x="49877" y="154432"/>
                    <a:pt x="50105" y="150975"/>
                    <a:pt x="49909" y="147876"/>
                  </a:cubicBezTo>
                  <a:close/>
                  <a:moveTo>
                    <a:pt x="56810" y="0"/>
                  </a:moveTo>
                  <a:cubicBezTo>
                    <a:pt x="37034" y="0"/>
                    <a:pt x="23266" y="6177"/>
                    <a:pt x="17942" y="17527"/>
                  </a:cubicBezTo>
                  <a:cubicBezTo>
                    <a:pt x="17942" y="17559"/>
                    <a:pt x="17909" y="17625"/>
                    <a:pt x="17877" y="17657"/>
                  </a:cubicBezTo>
                  <a:cubicBezTo>
                    <a:pt x="17779" y="17918"/>
                    <a:pt x="17550" y="18114"/>
                    <a:pt x="17289" y="18147"/>
                  </a:cubicBezTo>
                  <a:cubicBezTo>
                    <a:pt x="12690" y="18571"/>
                    <a:pt x="8906" y="20724"/>
                    <a:pt x="6101" y="24475"/>
                  </a:cubicBezTo>
                  <a:cubicBezTo>
                    <a:pt x="2480" y="29303"/>
                    <a:pt x="556" y="36805"/>
                    <a:pt x="360" y="46722"/>
                  </a:cubicBezTo>
                  <a:cubicBezTo>
                    <a:pt x="164" y="55757"/>
                    <a:pt x="1469" y="64728"/>
                    <a:pt x="2415" y="69882"/>
                  </a:cubicBezTo>
                  <a:cubicBezTo>
                    <a:pt x="882" y="72035"/>
                    <a:pt x="1" y="74709"/>
                    <a:pt x="1" y="77547"/>
                  </a:cubicBezTo>
                  <a:cubicBezTo>
                    <a:pt x="1" y="84659"/>
                    <a:pt x="5579" y="90465"/>
                    <a:pt x="12592" y="90824"/>
                  </a:cubicBezTo>
                  <a:cubicBezTo>
                    <a:pt x="12494" y="95195"/>
                    <a:pt x="12397" y="98587"/>
                    <a:pt x="12233" y="100088"/>
                  </a:cubicBezTo>
                  <a:cubicBezTo>
                    <a:pt x="12136" y="101164"/>
                    <a:pt x="12103" y="102339"/>
                    <a:pt x="12103" y="103578"/>
                  </a:cubicBezTo>
                  <a:cubicBezTo>
                    <a:pt x="12103" y="114767"/>
                    <a:pt x="21204" y="127815"/>
                    <a:pt x="39145" y="142298"/>
                  </a:cubicBezTo>
                  <a:cubicBezTo>
                    <a:pt x="40482" y="143407"/>
                    <a:pt x="41917" y="144353"/>
                    <a:pt x="43451" y="145201"/>
                  </a:cubicBezTo>
                  <a:cubicBezTo>
                    <a:pt x="43907" y="147582"/>
                    <a:pt x="44038" y="151366"/>
                    <a:pt x="43516" y="154041"/>
                  </a:cubicBezTo>
                  <a:lnTo>
                    <a:pt x="29555" y="157466"/>
                  </a:lnTo>
                  <a:cubicBezTo>
                    <a:pt x="27924" y="157858"/>
                    <a:pt x="26912" y="159521"/>
                    <a:pt x="27336" y="161152"/>
                  </a:cubicBezTo>
                  <a:cubicBezTo>
                    <a:pt x="27663" y="162555"/>
                    <a:pt x="28902" y="163468"/>
                    <a:pt x="30305" y="163468"/>
                  </a:cubicBezTo>
                  <a:cubicBezTo>
                    <a:pt x="30533" y="163468"/>
                    <a:pt x="30762" y="163468"/>
                    <a:pt x="31022" y="163403"/>
                  </a:cubicBezTo>
                  <a:lnTo>
                    <a:pt x="43353" y="160369"/>
                  </a:lnTo>
                  <a:cubicBezTo>
                    <a:pt x="45049" y="166926"/>
                    <a:pt x="51018" y="171786"/>
                    <a:pt x="58064" y="171786"/>
                  </a:cubicBezTo>
                  <a:cubicBezTo>
                    <a:pt x="65143" y="171786"/>
                    <a:pt x="71080" y="166926"/>
                    <a:pt x="72776" y="160369"/>
                  </a:cubicBezTo>
                  <a:lnTo>
                    <a:pt x="113714" y="170286"/>
                  </a:lnTo>
                  <a:cubicBezTo>
                    <a:pt x="121445" y="172536"/>
                    <a:pt x="126827" y="179680"/>
                    <a:pt x="126827" y="187705"/>
                  </a:cubicBezTo>
                  <a:lnTo>
                    <a:pt x="126827" y="193511"/>
                  </a:lnTo>
                  <a:cubicBezTo>
                    <a:pt x="126827" y="195207"/>
                    <a:pt x="128197" y="196577"/>
                    <a:pt x="129861" y="196577"/>
                  </a:cubicBezTo>
                  <a:cubicBezTo>
                    <a:pt x="131557" y="196577"/>
                    <a:pt x="132927" y="195207"/>
                    <a:pt x="132927" y="193511"/>
                  </a:cubicBezTo>
                  <a:lnTo>
                    <a:pt x="132927" y="187705"/>
                  </a:lnTo>
                  <a:cubicBezTo>
                    <a:pt x="132927" y="177756"/>
                    <a:pt x="126729" y="168785"/>
                    <a:pt x="117563" y="165164"/>
                  </a:cubicBezTo>
                  <a:lnTo>
                    <a:pt x="117563" y="140243"/>
                  </a:lnTo>
                  <a:lnTo>
                    <a:pt x="124968" y="131435"/>
                  </a:lnTo>
                  <a:cubicBezTo>
                    <a:pt x="125979" y="131794"/>
                    <a:pt x="127055" y="132023"/>
                    <a:pt x="128197" y="132023"/>
                  </a:cubicBezTo>
                  <a:cubicBezTo>
                    <a:pt x="133253" y="132023"/>
                    <a:pt x="137363" y="127912"/>
                    <a:pt x="137363" y="122856"/>
                  </a:cubicBezTo>
                  <a:cubicBezTo>
                    <a:pt x="137363" y="117800"/>
                    <a:pt x="133253" y="113690"/>
                    <a:pt x="128197" y="113690"/>
                  </a:cubicBezTo>
                  <a:cubicBezTo>
                    <a:pt x="123141" y="113690"/>
                    <a:pt x="119031" y="117800"/>
                    <a:pt x="119031" y="122856"/>
                  </a:cubicBezTo>
                  <a:cubicBezTo>
                    <a:pt x="119031" y="124553"/>
                    <a:pt x="119488" y="126151"/>
                    <a:pt x="120303" y="127488"/>
                  </a:cubicBezTo>
                  <a:lnTo>
                    <a:pt x="112181" y="137144"/>
                  </a:lnTo>
                  <a:cubicBezTo>
                    <a:pt x="111724" y="137698"/>
                    <a:pt x="111463" y="138416"/>
                    <a:pt x="111463" y="139134"/>
                  </a:cubicBezTo>
                  <a:lnTo>
                    <a:pt x="111463" y="163468"/>
                  </a:lnTo>
                  <a:lnTo>
                    <a:pt x="72645" y="154041"/>
                  </a:lnTo>
                  <a:cubicBezTo>
                    <a:pt x="72091" y="151399"/>
                    <a:pt x="72221" y="147680"/>
                    <a:pt x="72678" y="145331"/>
                  </a:cubicBezTo>
                  <a:cubicBezTo>
                    <a:pt x="74276" y="144451"/>
                    <a:pt x="75777" y="143440"/>
                    <a:pt x="77180" y="142298"/>
                  </a:cubicBezTo>
                  <a:cubicBezTo>
                    <a:pt x="77604" y="141972"/>
                    <a:pt x="77930" y="141515"/>
                    <a:pt x="78093" y="141026"/>
                  </a:cubicBezTo>
                  <a:lnTo>
                    <a:pt x="83899" y="125857"/>
                  </a:lnTo>
                  <a:lnTo>
                    <a:pt x="91565" y="125857"/>
                  </a:lnTo>
                  <a:cubicBezTo>
                    <a:pt x="92968" y="125857"/>
                    <a:pt x="94175" y="124911"/>
                    <a:pt x="94533" y="123574"/>
                  </a:cubicBezTo>
                  <a:lnTo>
                    <a:pt x="103015" y="90856"/>
                  </a:lnTo>
                  <a:lnTo>
                    <a:pt x="103080" y="90856"/>
                  </a:lnTo>
                  <a:cubicBezTo>
                    <a:pt x="110419" y="90856"/>
                    <a:pt x="116389" y="84887"/>
                    <a:pt x="116389" y="77547"/>
                  </a:cubicBezTo>
                  <a:cubicBezTo>
                    <a:pt x="116389" y="70436"/>
                    <a:pt x="110778" y="64597"/>
                    <a:pt x="103765" y="64239"/>
                  </a:cubicBezTo>
                  <a:lnTo>
                    <a:pt x="103765" y="45547"/>
                  </a:lnTo>
                  <a:cubicBezTo>
                    <a:pt x="103765" y="33380"/>
                    <a:pt x="99035" y="21963"/>
                    <a:pt x="90423" y="13352"/>
                  </a:cubicBezTo>
                  <a:cubicBezTo>
                    <a:pt x="81812" y="4773"/>
                    <a:pt x="70362" y="10"/>
                    <a:pt x="58195" y="10"/>
                  </a:cubicBezTo>
                  <a:cubicBezTo>
                    <a:pt x="57730" y="3"/>
                    <a:pt x="57268" y="0"/>
                    <a:pt x="56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46"/>
          <p:cNvGrpSpPr/>
          <p:nvPr/>
        </p:nvGrpSpPr>
        <p:grpSpPr>
          <a:xfrm>
            <a:off x="1667360" y="1935511"/>
            <a:ext cx="422233" cy="384026"/>
            <a:chOff x="1190625" y="491725"/>
            <a:chExt cx="5219200" cy="4711975"/>
          </a:xfrm>
        </p:grpSpPr>
        <p:sp>
          <p:nvSpPr>
            <p:cNvPr id="278" name="Google Shape;278;p46"/>
            <p:cNvSpPr/>
            <p:nvPr/>
          </p:nvSpPr>
          <p:spPr>
            <a:xfrm>
              <a:off x="4020375" y="3252200"/>
              <a:ext cx="458350" cy="459125"/>
            </a:xfrm>
            <a:custGeom>
              <a:rect b="b" l="l" r="r" t="t"/>
              <a:pathLst>
                <a:path extrusionOk="0" h="18365" w="18334">
                  <a:moveTo>
                    <a:pt x="9167" y="6100"/>
                  </a:moveTo>
                  <a:cubicBezTo>
                    <a:pt x="10831" y="6100"/>
                    <a:pt x="12201" y="7503"/>
                    <a:pt x="12201" y="9166"/>
                  </a:cubicBezTo>
                  <a:cubicBezTo>
                    <a:pt x="12201" y="10862"/>
                    <a:pt x="10831" y="12232"/>
                    <a:pt x="9167" y="12232"/>
                  </a:cubicBezTo>
                  <a:cubicBezTo>
                    <a:pt x="7471" y="12232"/>
                    <a:pt x="6101" y="10862"/>
                    <a:pt x="6101" y="9166"/>
                  </a:cubicBezTo>
                  <a:cubicBezTo>
                    <a:pt x="6101" y="7503"/>
                    <a:pt x="7471" y="6100"/>
                    <a:pt x="9167" y="6100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4255"/>
                    <a:pt x="4111" y="18365"/>
                    <a:pt x="9167" y="18365"/>
                  </a:cubicBezTo>
                  <a:cubicBezTo>
                    <a:pt x="14223" y="18365"/>
                    <a:pt x="18333" y="14255"/>
                    <a:pt x="18333" y="9166"/>
                  </a:cubicBezTo>
                  <a:cubicBezTo>
                    <a:pt x="18333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6"/>
            <p:cNvSpPr/>
            <p:nvPr/>
          </p:nvSpPr>
          <p:spPr>
            <a:xfrm>
              <a:off x="3123350" y="3252200"/>
              <a:ext cx="457500" cy="459125"/>
            </a:xfrm>
            <a:custGeom>
              <a:rect b="b" l="l" r="r" t="t"/>
              <a:pathLst>
                <a:path extrusionOk="0" h="18365" w="18300">
                  <a:moveTo>
                    <a:pt x="9166" y="6100"/>
                  </a:moveTo>
                  <a:cubicBezTo>
                    <a:pt x="10830" y="6100"/>
                    <a:pt x="12200" y="7503"/>
                    <a:pt x="12200" y="9166"/>
                  </a:cubicBezTo>
                  <a:cubicBezTo>
                    <a:pt x="12200" y="10862"/>
                    <a:pt x="10830" y="12232"/>
                    <a:pt x="9166" y="12232"/>
                  </a:cubicBezTo>
                  <a:cubicBezTo>
                    <a:pt x="7470" y="12232"/>
                    <a:pt x="6100" y="10862"/>
                    <a:pt x="6100" y="9166"/>
                  </a:cubicBezTo>
                  <a:cubicBezTo>
                    <a:pt x="6100" y="7503"/>
                    <a:pt x="7470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55"/>
                    <a:pt x="4110" y="18365"/>
                    <a:pt x="9166" y="18365"/>
                  </a:cubicBezTo>
                  <a:cubicBezTo>
                    <a:pt x="14222" y="18365"/>
                    <a:pt x="18300" y="14255"/>
                    <a:pt x="18300" y="9166"/>
                  </a:cubicBezTo>
                  <a:cubicBezTo>
                    <a:pt x="18300" y="4110"/>
                    <a:pt x="14222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2398375" y="1614675"/>
              <a:ext cx="2803700" cy="3589025"/>
            </a:xfrm>
            <a:custGeom>
              <a:rect b="b" l="l" r="r" t="t"/>
              <a:pathLst>
                <a:path extrusionOk="0" h="143561" w="112148">
                  <a:moveTo>
                    <a:pt x="72416" y="9819"/>
                  </a:moveTo>
                  <a:cubicBezTo>
                    <a:pt x="76233" y="11646"/>
                    <a:pt x="79756" y="14125"/>
                    <a:pt x="82822" y="17191"/>
                  </a:cubicBezTo>
                  <a:cubicBezTo>
                    <a:pt x="86508" y="20877"/>
                    <a:pt x="89346" y="25215"/>
                    <a:pt x="91238" y="29913"/>
                  </a:cubicBezTo>
                  <a:lnTo>
                    <a:pt x="83376" y="29913"/>
                  </a:lnTo>
                  <a:cubicBezTo>
                    <a:pt x="81713" y="29913"/>
                    <a:pt x="80343" y="31283"/>
                    <a:pt x="80343" y="32979"/>
                  </a:cubicBezTo>
                  <a:lnTo>
                    <a:pt x="80343" y="42210"/>
                  </a:lnTo>
                  <a:lnTo>
                    <a:pt x="72416" y="42210"/>
                  </a:lnTo>
                  <a:lnTo>
                    <a:pt x="72416" y="9819"/>
                  </a:lnTo>
                  <a:close/>
                  <a:moveTo>
                    <a:pt x="12135" y="67915"/>
                  </a:moveTo>
                  <a:lnTo>
                    <a:pt x="12135" y="81452"/>
                  </a:lnTo>
                  <a:cubicBezTo>
                    <a:pt x="8742" y="81061"/>
                    <a:pt x="6100" y="78158"/>
                    <a:pt x="6100" y="74667"/>
                  </a:cubicBezTo>
                  <a:cubicBezTo>
                    <a:pt x="6100" y="71209"/>
                    <a:pt x="8742" y="68306"/>
                    <a:pt x="12135" y="67915"/>
                  </a:cubicBezTo>
                  <a:close/>
                  <a:moveTo>
                    <a:pt x="100013" y="67915"/>
                  </a:moveTo>
                  <a:cubicBezTo>
                    <a:pt x="103405" y="68306"/>
                    <a:pt x="106047" y="71209"/>
                    <a:pt x="106047" y="74667"/>
                  </a:cubicBezTo>
                  <a:cubicBezTo>
                    <a:pt x="106047" y="78158"/>
                    <a:pt x="103405" y="81061"/>
                    <a:pt x="100013" y="81452"/>
                  </a:cubicBezTo>
                  <a:lnTo>
                    <a:pt x="100013" y="67915"/>
                  </a:lnTo>
                  <a:close/>
                  <a:moveTo>
                    <a:pt x="41460" y="106635"/>
                  </a:moveTo>
                  <a:lnTo>
                    <a:pt x="41460" y="121999"/>
                  </a:lnTo>
                  <a:lnTo>
                    <a:pt x="38100" y="121999"/>
                  </a:lnTo>
                  <a:lnTo>
                    <a:pt x="36241" y="117106"/>
                  </a:lnTo>
                  <a:cubicBezTo>
                    <a:pt x="35784" y="115931"/>
                    <a:pt x="34642" y="115148"/>
                    <a:pt x="33370" y="115148"/>
                  </a:cubicBezTo>
                  <a:lnTo>
                    <a:pt x="26324" y="115148"/>
                  </a:lnTo>
                  <a:lnTo>
                    <a:pt x="24139" y="106635"/>
                  </a:lnTo>
                  <a:close/>
                  <a:moveTo>
                    <a:pt x="88008" y="106635"/>
                  </a:moveTo>
                  <a:lnTo>
                    <a:pt x="85823" y="115148"/>
                  </a:lnTo>
                  <a:lnTo>
                    <a:pt x="78777" y="115148"/>
                  </a:lnTo>
                  <a:cubicBezTo>
                    <a:pt x="77505" y="115148"/>
                    <a:pt x="76363" y="115931"/>
                    <a:pt x="75906" y="117106"/>
                  </a:cubicBezTo>
                  <a:lnTo>
                    <a:pt x="74047" y="121999"/>
                  </a:lnTo>
                  <a:lnTo>
                    <a:pt x="70687" y="121999"/>
                  </a:lnTo>
                  <a:lnTo>
                    <a:pt x="70687" y="106635"/>
                  </a:lnTo>
                  <a:close/>
                  <a:moveTo>
                    <a:pt x="56074" y="6133"/>
                  </a:moveTo>
                  <a:cubicBezTo>
                    <a:pt x="59597" y="6133"/>
                    <a:pt x="63022" y="6590"/>
                    <a:pt x="66316" y="7503"/>
                  </a:cubicBezTo>
                  <a:lnTo>
                    <a:pt x="66316" y="45277"/>
                  </a:lnTo>
                  <a:cubicBezTo>
                    <a:pt x="66316" y="46973"/>
                    <a:pt x="67654" y="48343"/>
                    <a:pt x="69350" y="48343"/>
                  </a:cubicBezTo>
                  <a:lnTo>
                    <a:pt x="83376" y="48343"/>
                  </a:lnTo>
                  <a:cubicBezTo>
                    <a:pt x="85073" y="48343"/>
                    <a:pt x="86443" y="46973"/>
                    <a:pt x="86443" y="45277"/>
                  </a:cubicBezTo>
                  <a:lnTo>
                    <a:pt x="86443" y="36045"/>
                  </a:lnTo>
                  <a:lnTo>
                    <a:pt x="93097" y="36045"/>
                  </a:lnTo>
                  <a:cubicBezTo>
                    <a:pt x="93619" y="38590"/>
                    <a:pt x="93913" y="41232"/>
                    <a:pt x="93913" y="43907"/>
                  </a:cubicBezTo>
                  <a:lnTo>
                    <a:pt x="93913" y="83899"/>
                  </a:lnTo>
                  <a:lnTo>
                    <a:pt x="89607" y="100502"/>
                  </a:lnTo>
                  <a:lnTo>
                    <a:pt x="67621" y="100502"/>
                  </a:lnTo>
                  <a:cubicBezTo>
                    <a:pt x="65925" y="100502"/>
                    <a:pt x="64555" y="101872"/>
                    <a:pt x="64555" y="103568"/>
                  </a:cubicBezTo>
                  <a:lnTo>
                    <a:pt x="64555" y="125032"/>
                  </a:lnTo>
                  <a:cubicBezTo>
                    <a:pt x="64555" y="126729"/>
                    <a:pt x="65925" y="128099"/>
                    <a:pt x="67621" y="128099"/>
                  </a:cubicBezTo>
                  <a:lnTo>
                    <a:pt x="71731" y="128099"/>
                  </a:lnTo>
                  <a:lnTo>
                    <a:pt x="69937" y="132796"/>
                  </a:lnTo>
                  <a:cubicBezTo>
                    <a:pt x="65957" y="135797"/>
                    <a:pt x="61097" y="137428"/>
                    <a:pt x="56106" y="137428"/>
                  </a:cubicBezTo>
                  <a:lnTo>
                    <a:pt x="56041" y="137428"/>
                  </a:lnTo>
                  <a:cubicBezTo>
                    <a:pt x="51050" y="137428"/>
                    <a:pt x="46190" y="135797"/>
                    <a:pt x="42210" y="132796"/>
                  </a:cubicBezTo>
                  <a:lnTo>
                    <a:pt x="40416" y="128099"/>
                  </a:lnTo>
                  <a:lnTo>
                    <a:pt x="44526" y="128099"/>
                  </a:lnTo>
                  <a:cubicBezTo>
                    <a:pt x="46222" y="128099"/>
                    <a:pt x="47592" y="126729"/>
                    <a:pt x="47592" y="125032"/>
                  </a:cubicBezTo>
                  <a:lnTo>
                    <a:pt x="47592" y="103568"/>
                  </a:lnTo>
                  <a:cubicBezTo>
                    <a:pt x="47592" y="101872"/>
                    <a:pt x="46222" y="100502"/>
                    <a:pt x="44526" y="100502"/>
                  </a:cubicBezTo>
                  <a:lnTo>
                    <a:pt x="22540" y="100502"/>
                  </a:lnTo>
                  <a:lnTo>
                    <a:pt x="18235" y="83899"/>
                  </a:lnTo>
                  <a:lnTo>
                    <a:pt x="18235" y="43907"/>
                  </a:lnTo>
                  <a:cubicBezTo>
                    <a:pt x="18235" y="41232"/>
                    <a:pt x="18528" y="38590"/>
                    <a:pt x="19050" y="36045"/>
                  </a:cubicBezTo>
                  <a:lnTo>
                    <a:pt x="25704" y="36045"/>
                  </a:lnTo>
                  <a:lnTo>
                    <a:pt x="25704" y="45277"/>
                  </a:lnTo>
                  <a:cubicBezTo>
                    <a:pt x="25704" y="46973"/>
                    <a:pt x="27075" y="48343"/>
                    <a:pt x="28771" y="48343"/>
                  </a:cubicBezTo>
                  <a:lnTo>
                    <a:pt x="42797" y="48343"/>
                  </a:lnTo>
                  <a:cubicBezTo>
                    <a:pt x="44494" y="48343"/>
                    <a:pt x="45864" y="46973"/>
                    <a:pt x="45864" y="45277"/>
                  </a:cubicBezTo>
                  <a:lnTo>
                    <a:pt x="45864" y="34284"/>
                  </a:lnTo>
                  <a:cubicBezTo>
                    <a:pt x="45864" y="32588"/>
                    <a:pt x="44494" y="31218"/>
                    <a:pt x="42797" y="31218"/>
                  </a:cubicBezTo>
                  <a:cubicBezTo>
                    <a:pt x="41101" y="31218"/>
                    <a:pt x="39731" y="32588"/>
                    <a:pt x="39731" y="34284"/>
                  </a:cubicBezTo>
                  <a:lnTo>
                    <a:pt x="39731" y="42210"/>
                  </a:lnTo>
                  <a:lnTo>
                    <a:pt x="31804" y="42210"/>
                  </a:lnTo>
                  <a:lnTo>
                    <a:pt x="31804" y="32979"/>
                  </a:lnTo>
                  <a:cubicBezTo>
                    <a:pt x="31804" y="31283"/>
                    <a:pt x="30434" y="29913"/>
                    <a:pt x="28771" y="29913"/>
                  </a:cubicBezTo>
                  <a:lnTo>
                    <a:pt x="20909" y="29913"/>
                  </a:lnTo>
                  <a:cubicBezTo>
                    <a:pt x="22801" y="25215"/>
                    <a:pt x="25639" y="20877"/>
                    <a:pt x="29325" y="17191"/>
                  </a:cubicBezTo>
                  <a:cubicBezTo>
                    <a:pt x="32392" y="14125"/>
                    <a:pt x="35914" y="11646"/>
                    <a:pt x="39731" y="9819"/>
                  </a:cubicBezTo>
                  <a:lnTo>
                    <a:pt x="39731" y="20094"/>
                  </a:lnTo>
                  <a:cubicBezTo>
                    <a:pt x="39731" y="21758"/>
                    <a:pt x="41101" y="23128"/>
                    <a:pt x="42797" y="23128"/>
                  </a:cubicBezTo>
                  <a:cubicBezTo>
                    <a:pt x="44494" y="23128"/>
                    <a:pt x="45864" y="21758"/>
                    <a:pt x="45864" y="20094"/>
                  </a:cubicBezTo>
                  <a:lnTo>
                    <a:pt x="45864" y="7503"/>
                  </a:lnTo>
                  <a:cubicBezTo>
                    <a:pt x="49126" y="6590"/>
                    <a:pt x="52551" y="6133"/>
                    <a:pt x="56074" y="6133"/>
                  </a:cubicBezTo>
                  <a:close/>
                  <a:moveTo>
                    <a:pt x="56074" y="0"/>
                  </a:moveTo>
                  <a:cubicBezTo>
                    <a:pt x="44330" y="0"/>
                    <a:pt x="33305" y="4567"/>
                    <a:pt x="24987" y="12853"/>
                  </a:cubicBezTo>
                  <a:cubicBezTo>
                    <a:pt x="16701" y="21171"/>
                    <a:pt x="12135" y="32196"/>
                    <a:pt x="12135" y="43939"/>
                  </a:cubicBezTo>
                  <a:lnTo>
                    <a:pt x="12135" y="61782"/>
                  </a:lnTo>
                  <a:cubicBezTo>
                    <a:pt x="5350" y="62206"/>
                    <a:pt x="0" y="67817"/>
                    <a:pt x="0" y="74667"/>
                  </a:cubicBezTo>
                  <a:cubicBezTo>
                    <a:pt x="0" y="81811"/>
                    <a:pt x="5774" y="87585"/>
                    <a:pt x="12885" y="87617"/>
                  </a:cubicBezTo>
                  <a:lnTo>
                    <a:pt x="21007" y="118965"/>
                  </a:lnTo>
                  <a:cubicBezTo>
                    <a:pt x="21366" y="120335"/>
                    <a:pt x="22573" y="121248"/>
                    <a:pt x="23976" y="121248"/>
                  </a:cubicBezTo>
                  <a:lnTo>
                    <a:pt x="31282" y="121248"/>
                  </a:lnTo>
                  <a:lnTo>
                    <a:pt x="36795" y="135764"/>
                  </a:lnTo>
                  <a:cubicBezTo>
                    <a:pt x="36991" y="136254"/>
                    <a:pt x="37317" y="136710"/>
                    <a:pt x="37741" y="137036"/>
                  </a:cubicBezTo>
                  <a:cubicBezTo>
                    <a:pt x="42895" y="141244"/>
                    <a:pt x="49386" y="143560"/>
                    <a:pt x="56041" y="143560"/>
                  </a:cubicBezTo>
                  <a:lnTo>
                    <a:pt x="56106" y="143560"/>
                  </a:lnTo>
                  <a:cubicBezTo>
                    <a:pt x="62761" y="143560"/>
                    <a:pt x="69252" y="141244"/>
                    <a:pt x="74406" y="137036"/>
                  </a:cubicBezTo>
                  <a:cubicBezTo>
                    <a:pt x="74830" y="136710"/>
                    <a:pt x="75156" y="136254"/>
                    <a:pt x="75352" y="135764"/>
                  </a:cubicBezTo>
                  <a:lnTo>
                    <a:pt x="80865" y="121248"/>
                  </a:lnTo>
                  <a:lnTo>
                    <a:pt x="88172" y="121248"/>
                  </a:lnTo>
                  <a:cubicBezTo>
                    <a:pt x="89574" y="121248"/>
                    <a:pt x="90781" y="120335"/>
                    <a:pt x="91140" y="118965"/>
                  </a:cubicBezTo>
                  <a:lnTo>
                    <a:pt x="99262" y="87617"/>
                  </a:lnTo>
                  <a:cubicBezTo>
                    <a:pt x="106373" y="87585"/>
                    <a:pt x="112147" y="81811"/>
                    <a:pt x="112147" y="74667"/>
                  </a:cubicBezTo>
                  <a:cubicBezTo>
                    <a:pt x="112147" y="67817"/>
                    <a:pt x="106797" y="62206"/>
                    <a:pt x="100013" y="61782"/>
                  </a:cubicBezTo>
                  <a:lnTo>
                    <a:pt x="100013" y="43939"/>
                  </a:lnTo>
                  <a:cubicBezTo>
                    <a:pt x="100013" y="32196"/>
                    <a:pt x="95446" y="21171"/>
                    <a:pt x="87160" y="12853"/>
                  </a:cubicBezTo>
                  <a:cubicBezTo>
                    <a:pt x="78842" y="4567"/>
                    <a:pt x="67817" y="0"/>
                    <a:pt x="56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1190625" y="503975"/>
              <a:ext cx="2335600" cy="4653250"/>
            </a:xfrm>
            <a:custGeom>
              <a:rect b="b" l="l" r="r" t="t"/>
              <a:pathLst>
                <a:path extrusionOk="0" h="186130" w="93424">
                  <a:moveTo>
                    <a:pt x="9166" y="173929"/>
                  </a:moveTo>
                  <a:cubicBezTo>
                    <a:pt x="10862" y="173929"/>
                    <a:pt x="12232" y="175299"/>
                    <a:pt x="12232" y="176963"/>
                  </a:cubicBezTo>
                  <a:cubicBezTo>
                    <a:pt x="12232" y="178659"/>
                    <a:pt x="10862" y="180029"/>
                    <a:pt x="9166" y="180029"/>
                  </a:cubicBezTo>
                  <a:cubicBezTo>
                    <a:pt x="7503" y="180029"/>
                    <a:pt x="6133" y="178659"/>
                    <a:pt x="6133" y="176963"/>
                  </a:cubicBezTo>
                  <a:cubicBezTo>
                    <a:pt x="6133" y="175299"/>
                    <a:pt x="7503" y="173929"/>
                    <a:pt x="9166" y="173929"/>
                  </a:cubicBezTo>
                  <a:close/>
                  <a:moveTo>
                    <a:pt x="47070" y="0"/>
                  </a:moveTo>
                  <a:cubicBezTo>
                    <a:pt x="21105" y="0"/>
                    <a:pt x="0" y="21138"/>
                    <a:pt x="0" y="47103"/>
                  </a:cubicBezTo>
                  <a:cubicBezTo>
                    <a:pt x="0" y="62891"/>
                    <a:pt x="7829" y="76918"/>
                    <a:pt x="19800" y="85464"/>
                  </a:cubicBezTo>
                  <a:lnTo>
                    <a:pt x="19800" y="159576"/>
                  </a:lnTo>
                  <a:lnTo>
                    <a:pt x="12396" y="168384"/>
                  </a:lnTo>
                  <a:cubicBezTo>
                    <a:pt x="11384" y="168025"/>
                    <a:pt x="10308" y="167829"/>
                    <a:pt x="9166" y="167829"/>
                  </a:cubicBezTo>
                  <a:cubicBezTo>
                    <a:pt x="4110" y="167829"/>
                    <a:pt x="0" y="171939"/>
                    <a:pt x="0" y="176963"/>
                  </a:cubicBezTo>
                  <a:cubicBezTo>
                    <a:pt x="0" y="182019"/>
                    <a:pt x="4110" y="186129"/>
                    <a:pt x="9166" y="186129"/>
                  </a:cubicBezTo>
                  <a:cubicBezTo>
                    <a:pt x="14255" y="186129"/>
                    <a:pt x="18365" y="182019"/>
                    <a:pt x="18365" y="176963"/>
                  </a:cubicBezTo>
                  <a:cubicBezTo>
                    <a:pt x="18365" y="175267"/>
                    <a:pt x="17908" y="173701"/>
                    <a:pt x="17093" y="172331"/>
                  </a:cubicBezTo>
                  <a:lnTo>
                    <a:pt x="25215" y="162675"/>
                  </a:lnTo>
                  <a:cubicBezTo>
                    <a:pt x="25672" y="162121"/>
                    <a:pt x="25933" y="161436"/>
                    <a:pt x="25933" y="160718"/>
                  </a:cubicBezTo>
                  <a:lnTo>
                    <a:pt x="25933" y="89150"/>
                  </a:lnTo>
                  <a:cubicBezTo>
                    <a:pt x="32294" y="92347"/>
                    <a:pt x="39470" y="94174"/>
                    <a:pt x="47070" y="94174"/>
                  </a:cubicBezTo>
                  <a:cubicBezTo>
                    <a:pt x="48375" y="94174"/>
                    <a:pt x="49680" y="94108"/>
                    <a:pt x="50952" y="94011"/>
                  </a:cubicBezTo>
                  <a:cubicBezTo>
                    <a:pt x="52648" y="93880"/>
                    <a:pt x="53888" y="92412"/>
                    <a:pt x="53758" y="90716"/>
                  </a:cubicBezTo>
                  <a:cubicBezTo>
                    <a:pt x="53633" y="89102"/>
                    <a:pt x="52298" y="87901"/>
                    <a:pt x="50707" y="87901"/>
                  </a:cubicBezTo>
                  <a:cubicBezTo>
                    <a:pt x="50627" y="87901"/>
                    <a:pt x="50545" y="87904"/>
                    <a:pt x="50463" y="87911"/>
                  </a:cubicBezTo>
                  <a:cubicBezTo>
                    <a:pt x="49354" y="88008"/>
                    <a:pt x="48212" y="88041"/>
                    <a:pt x="47070" y="88041"/>
                  </a:cubicBezTo>
                  <a:cubicBezTo>
                    <a:pt x="24498" y="88041"/>
                    <a:pt x="6133" y="69676"/>
                    <a:pt x="6133" y="47103"/>
                  </a:cubicBezTo>
                  <a:cubicBezTo>
                    <a:pt x="6133" y="24498"/>
                    <a:pt x="24498" y="6133"/>
                    <a:pt x="47070" y="6133"/>
                  </a:cubicBezTo>
                  <a:cubicBezTo>
                    <a:pt x="56465" y="6133"/>
                    <a:pt x="65631" y="9395"/>
                    <a:pt x="72905" y="15299"/>
                  </a:cubicBezTo>
                  <a:cubicBezTo>
                    <a:pt x="80082" y="21138"/>
                    <a:pt x="85105" y="29293"/>
                    <a:pt x="87095" y="38263"/>
                  </a:cubicBezTo>
                  <a:cubicBezTo>
                    <a:pt x="87406" y="39706"/>
                    <a:pt x="88674" y="40682"/>
                    <a:pt x="90069" y="40682"/>
                  </a:cubicBezTo>
                  <a:cubicBezTo>
                    <a:pt x="90283" y="40682"/>
                    <a:pt x="90499" y="40659"/>
                    <a:pt x="90716" y="40612"/>
                  </a:cubicBezTo>
                  <a:cubicBezTo>
                    <a:pt x="92379" y="40220"/>
                    <a:pt x="93423" y="38589"/>
                    <a:pt x="93064" y="36958"/>
                  </a:cubicBezTo>
                  <a:cubicBezTo>
                    <a:pt x="90781" y="26651"/>
                    <a:pt x="85007" y="17256"/>
                    <a:pt x="76787" y="10569"/>
                  </a:cubicBezTo>
                  <a:cubicBezTo>
                    <a:pt x="68404" y="3751"/>
                    <a:pt x="57868" y="0"/>
                    <a:pt x="47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6"/>
            <p:cNvSpPr/>
            <p:nvPr/>
          </p:nvSpPr>
          <p:spPr>
            <a:xfrm>
              <a:off x="1846275" y="1318025"/>
              <a:ext cx="1022650" cy="762325"/>
            </a:xfrm>
            <a:custGeom>
              <a:rect b="b" l="l" r="r" t="t"/>
              <a:pathLst>
                <a:path extrusionOk="0" h="30493" w="40906">
                  <a:moveTo>
                    <a:pt x="37530" y="1"/>
                  </a:moveTo>
                  <a:cubicBezTo>
                    <a:pt x="36747" y="1"/>
                    <a:pt x="35964" y="303"/>
                    <a:pt x="35360" y="906"/>
                  </a:cubicBezTo>
                  <a:lnTo>
                    <a:pt x="13179" y="23088"/>
                  </a:lnTo>
                  <a:lnTo>
                    <a:pt x="5513" y="15455"/>
                  </a:lnTo>
                  <a:cubicBezTo>
                    <a:pt x="4926" y="14851"/>
                    <a:pt x="4143" y="14549"/>
                    <a:pt x="3360" y="14549"/>
                  </a:cubicBezTo>
                  <a:cubicBezTo>
                    <a:pt x="2577" y="14549"/>
                    <a:pt x="1794" y="14851"/>
                    <a:pt x="1207" y="15455"/>
                  </a:cubicBezTo>
                  <a:cubicBezTo>
                    <a:pt x="0" y="16629"/>
                    <a:pt x="0" y="18586"/>
                    <a:pt x="1207" y="19760"/>
                  </a:cubicBezTo>
                  <a:lnTo>
                    <a:pt x="11026" y="29579"/>
                  </a:lnTo>
                  <a:cubicBezTo>
                    <a:pt x="11580" y="30166"/>
                    <a:pt x="12363" y="30492"/>
                    <a:pt x="13179" y="30492"/>
                  </a:cubicBezTo>
                  <a:cubicBezTo>
                    <a:pt x="13994" y="30492"/>
                    <a:pt x="14777" y="30166"/>
                    <a:pt x="15332" y="29579"/>
                  </a:cubicBezTo>
                  <a:lnTo>
                    <a:pt x="39699" y="5212"/>
                  </a:lnTo>
                  <a:cubicBezTo>
                    <a:pt x="40906" y="4038"/>
                    <a:pt x="40906" y="2080"/>
                    <a:pt x="39699" y="906"/>
                  </a:cubicBezTo>
                  <a:cubicBezTo>
                    <a:pt x="39095" y="303"/>
                    <a:pt x="38312" y="1"/>
                    <a:pt x="37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6"/>
            <p:cNvSpPr/>
            <p:nvPr/>
          </p:nvSpPr>
          <p:spPr>
            <a:xfrm>
              <a:off x="4844025" y="1287850"/>
              <a:ext cx="777200" cy="762325"/>
            </a:xfrm>
            <a:custGeom>
              <a:rect b="b" l="l" r="r" t="t"/>
              <a:pathLst>
                <a:path extrusionOk="0" h="30493" w="31088">
                  <a:moveTo>
                    <a:pt x="3377" y="1"/>
                  </a:moveTo>
                  <a:cubicBezTo>
                    <a:pt x="2594" y="1"/>
                    <a:pt x="1811" y="303"/>
                    <a:pt x="1208" y="906"/>
                  </a:cubicBezTo>
                  <a:cubicBezTo>
                    <a:pt x="1" y="2113"/>
                    <a:pt x="1" y="4038"/>
                    <a:pt x="1208" y="5245"/>
                  </a:cubicBezTo>
                  <a:lnTo>
                    <a:pt x="11222" y="15259"/>
                  </a:lnTo>
                  <a:lnTo>
                    <a:pt x="1208" y="25273"/>
                  </a:lnTo>
                  <a:cubicBezTo>
                    <a:pt x="1" y="26447"/>
                    <a:pt x="1" y="28405"/>
                    <a:pt x="1208" y="29579"/>
                  </a:cubicBezTo>
                  <a:cubicBezTo>
                    <a:pt x="1795" y="30199"/>
                    <a:pt x="2578" y="30492"/>
                    <a:pt x="3361" y="30492"/>
                  </a:cubicBezTo>
                  <a:cubicBezTo>
                    <a:pt x="4144" y="30492"/>
                    <a:pt x="4927" y="30199"/>
                    <a:pt x="5546" y="29579"/>
                  </a:cubicBezTo>
                  <a:lnTo>
                    <a:pt x="15561" y="19565"/>
                  </a:lnTo>
                  <a:lnTo>
                    <a:pt x="25575" y="29579"/>
                  </a:lnTo>
                  <a:cubicBezTo>
                    <a:pt x="26162" y="30199"/>
                    <a:pt x="26945" y="30492"/>
                    <a:pt x="27728" y="30492"/>
                  </a:cubicBezTo>
                  <a:cubicBezTo>
                    <a:pt x="28511" y="30492"/>
                    <a:pt x="29294" y="30199"/>
                    <a:pt x="29881" y="29579"/>
                  </a:cubicBezTo>
                  <a:cubicBezTo>
                    <a:pt x="31088" y="28405"/>
                    <a:pt x="31088" y="26447"/>
                    <a:pt x="29881" y="25273"/>
                  </a:cubicBezTo>
                  <a:lnTo>
                    <a:pt x="19866" y="15259"/>
                  </a:lnTo>
                  <a:lnTo>
                    <a:pt x="29881" y="5245"/>
                  </a:lnTo>
                  <a:cubicBezTo>
                    <a:pt x="31088" y="4038"/>
                    <a:pt x="31088" y="2113"/>
                    <a:pt x="29881" y="906"/>
                  </a:cubicBezTo>
                  <a:cubicBezTo>
                    <a:pt x="29294" y="303"/>
                    <a:pt x="28511" y="1"/>
                    <a:pt x="27728" y="1"/>
                  </a:cubicBezTo>
                  <a:cubicBezTo>
                    <a:pt x="26945" y="1"/>
                    <a:pt x="26162" y="303"/>
                    <a:pt x="25575" y="906"/>
                  </a:cubicBezTo>
                  <a:lnTo>
                    <a:pt x="15561" y="10920"/>
                  </a:lnTo>
                  <a:lnTo>
                    <a:pt x="5546" y="906"/>
                  </a:lnTo>
                  <a:cubicBezTo>
                    <a:pt x="4943" y="303"/>
                    <a:pt x="4160" y="1"/>
                    <a:pt x="3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6"/>
            <p:cNvSpPr/>
            <p:nvPr/>
          </p:nvSpPr>
          <p:spPr>
            <a:xfrm>
              <a:off x="4074200" y="491725"/>
              <a:ext cx="2335625" cy="4665500"/>
            </a:xfrm>
            <a:custGeom>
              <a:rect b="b" l="l" r="r" t="t"/>
              <a:pathLst>
                <a:path extrusionOk="0" h="186620" w="93425">
                  <a:moveTo>
                    <a:pt x="84258" y="174419"/>
                  </a:moveTo>
                  <a:cubicBezTo>
                    <a:pt x="85922" y="174419"/>
                    <a:pt x="87324" y="175789"/>
                    <a:pt x="87324" y="177453"/>
                  </a:cubicBezTo>
                  <a:cubicBezTo>
                    <a:pt x="87324" y="179149"/>
                    <a:pt x="85922" y="180519"/>
                    <a:pt x="84258" y="180519"/>
                  </a:cubicBezTo>
                  <a:cubicBezTo>
                    <a:pt x="82562" y="180519"/>
                    <a:pt x="81192" y="179149"/>
                    <a:pt x="81192" y="177453"/>
                  </a:cubicBezTo>
                  <a:cubicBezTo>
                    <a:pt x="81192" y="175789"/>
                    <a:pt x="82562" y="174419"/>
                    <a:pt x="84258" y="174419"/>
                  </a:cubicBezTo>
                  <a:close/>
                  <a:moveTo>
                    <a:pt x="46354" y="1"/>
                  </a:moveTo>
                  <a:cubicBezTo>
                    <a:pt x="35556" y="1"/>
                    <a:pt x="25020" y="3752"/>
                    <a:pt x="16637" y="10570"/>
                  </a:cubicBezTo>
                  <a:cubicBezTo>
                    <a:pt x="8417" y="17257"/>
                    <a:pt x="2643" y="26651"/>
                    <a:pt x="360" y="36959"/>
                  </a:cubicBezTo>
                  <a:cubicBezTo>
                    <a:pt x="1" y="38590"/>
                    <a:pt x="1045" y="40221"/>
                    <a:pt x="2708" y="40613"/>
                  </a:cubicBezTo>
                  <a:cubicBezTo>
                    <a:pt x="2925" y="40660"/>
                    <a:pt x="3142" y="40683"/>
                    <a:pt x="3355" y="40683"/>
                  </a:cubicBezTo>
                  <a:cubicBezTo>
                    <a:pt x="4750" y="40683"/>
                    <a:pt x="6018" y="39707"/>
                    <a:pt x="6329" y="38264"/>
                  </a:cubicBezTo>
                  <a:cubicBezTo>
                    <a:pt x="8319" y="29293"/>
                    <a:pt x="13342" y="21138"/>
                    <a:pt x="20519" y="15299"/>
                  </a:cubicBezTo>
                  <a:cubicBezTo>
                    <a:pt x="27793" y="9395"/>
                    <a:pt x="36959" y="6133"/>
                    <a:pt x="46354" y="6133"/>
                  </a:cubicBezTo>
                  <a:cubicBezTo>
                    <a:pt x="68927" y="6133"/>
                    <a:pt x="87324" y="24498"/>
                    <a:pt x="87324" y="47104"/>
                  </a:cubicBezTo>
                  <a:cubicBezTo>
                    <a:pt x="87324" y="69677"/>
                    <a:pt x="68927" y="88042"/>
                    <a:pt x="46354" y="88042"/>
                  </a:cubicBezTo>
                  <a:cubicBezTo>
                    <a:pt x="45212" y="88042"/>
                    <a:pt x="44070" y="88009"/>
                    <a:pt x="42961" y="87911"/>
                  </a:cubicBezTo>
                  <a:cubicBezTo>
                    <a:pt x="42879" y="87905"/>
                    <a:pt x="42798" y="87902"/>
                    <a:pt x="42717" y="87902"/>
                  </a:cubicBezTo>
                  <a:cubicBezTo>
                    <a:pt x="41126" y="87902"/>
                    <a:pt x="39791" y="89102"/>
                    <a:pt x="39667" y="90717"/>
                  </a:cubicBezTo>
                  <a:cubicBezTo>
                    <a:pt x="39536" y="92413"/>
                    <a:pt x="40776" y="93881"/>
                    <a:pt x="42472" y="94011"/>
                  </a:cubicBezTo>
                  <a:cubicBezTo>
                    <a:pt x="43744" y="94109"/>
                    <a:pt x="45049" y="94174"/>
                    <a:pt x="46354" y="94174"/>
                  </a:cubicBezTo>
                  <a:cubicBezTo>
                    <a:pt x="53954" y="94174"/>
                    <a:pt x="61130" y="92348"/>
                    <a:pt x="67491" y="89151"/>
                  </a:cubicBezTo>
                  <a:lnTo>
                    <a:pt x="67491" y="161208"/>
                  </a:lnTo>
                  <a:cubicBezTo>
                    <a:pt x="67491" y="161926"/>
                    <a:pt x="67752" y="162611"/>
                    <a:pt x="68209" y="163165"/>
                  </a:cubicBezTo>
                  <a:lnTo>
                    <a:pt x="76331" y="172821"/>
                  </a:lnTo>
                  <a:cubicBezTo>
                    <a:pt x="75516" y="174191"/>
                    <a:pt x="75059" y="175757"/>
                    <a:pt x="75059" y="177453"/>
                  </a:cubicBezTo>
                  <a:cubicBezTo>
                    <a:pt x="75059" y="182509"/>
                    <a:pt x="79169" y="186619"/>
                    <a:pt x="84258" y="186619"/>
                  </a:cubicBezTo>
                  <a:cubicBezTo>
                    <a:pt x="89314" y="186619"/>
                    <a:pt x="93424" y="182509"/>
                    <a:pt x="93424" y="177453"/>
                  </a:cubicBezTo>
                  <a:cubicBezTo>
                    <a:pt x="93424" y="172429"/>
                    <a:pt x="89314" y="168319"/>
                    <a:pt x="84258" y="168319"/>
                  </a:cubicBezTo>
                  <a:cubicBezTo>
                    <a:pt x="83116" y="168319"/>
                    <a:pt x="82040" y="168515"/>
                    <a:pt x="81029" y="168874"/>
                  </a:cubicBezTo>
                  <a:lnTo>
                    <a:pt x="73624" y="160066"/>
                  </a:lnTo>
                  <a:lnTo>
                    <a:pt x="73624" y="85465"/>
                  </a:lnTo>
                  <a:cubicBezTo>
                    <a:pt x="85595" y="76918"/>
                    <a:pt x="93424" y="62892"/>
                    <a:pt x="93424" y="47104"/>
                  </a:cubicBezTo>
                  <a:cubicBezTo>
                    <a:pt x="93424" y="21138"/>
                    <a:pt x="72319" y="1"/>
                    <a:pt x="46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46"/>
          <p:cNvGrpSpPr/>
          <p:nvPr/>
        </p:nvGrpSpPr>
        <p:grpSpPr>
          <a:xfrm>
            <a:off x="3499596" y="1935459"/>
            <a:ext cx="384133" cy="384133"/>
            <a:chOff x="1190625" y="238125"/>
            <a:chExt cx="5219200" cy="5219200"/>
          </a:xfrm>
        </p:grpSpPr>
        <p:sp>
          <p:nvSpPr>
            <p:cNvPr id="286" name="Google Shape;286;p46"/>
            <p:cNvSpPr/>
            <p:nvPr/>
          </p:nvSpPr>
          <p:spPr>
            <a:xfrm>
              <a:off x="2739250" y="238125"/>
              <a:ext cx="831825" cy="865250"/>
            </a:xfrm>
            <a:custGeom>
              <a:rect b="b" l="l" r="r" t="t"/>
              <a:pathLst>
                <a:path extrusionOk="0" h="34610" w="33273">
                  <a:moveTo>
                    <a:pt x="16408" y="6133"/>
                  </a:moveTo>
                  <a:cubicBezTo>
                    <a:pt x="18104" y="6133"/>
                    <a:pt x="19474" y="7470"/>
                    <a:pt x="19474" y="9166"/>
                  </a:cubicBezTo>
                  <a:cubicBezTo>
                    <a:pt x="19474" y="10862"/>
                    <a:pt x="18104" y="12232"/>
                    <a:pt x="16408" y="12232"/>
                  </a:cubicBezTo>
                  <a:cubicBezTo>
                    <a:pt x="14712" y="12232"/>
                    <a:pt x="13342" y="10862"/>
                    <a:pt x="13342" y="9166"/>
                  </a:cubicBezTo>
                  <a:cubicBezTo>
                    <a:pt x="13342" y="7470"/>
                    <a:pt x="14712" y="6133"/>
                    <a:pt x="16408" y="6133"/>
                  </a:cubicBezTo>
                  <a:close/>
                  <a:moveTo>
                    <a:pt x="16408" y="0"/>
                  </a:moveTo>
                  <a:cubicBezTo>
                    <a:pt x="11352" y="0"/>
                    <a:pt x="7242" y="4110"/>
                    <a:pt x="7242" y="9166"/>
                  </a:cubicBezTo>
                  <a:cubicBezTo>
                    <a:pt x="7242" y="13146"/>
                    <a:pt x="9786" y="16538"/>
                    <a:pt x="13342" y="17810"/>
                  </a:cubicBezTo>
                  <a:lnTo>
                    <a:pt x="13342" y="28510"/>
                  </a:lnTo>
                  <a:lnTo>
                    <a:pt x="3034" y="28510"/>
                  </a:lnTo>
                  <a:cubicBezTo>
                    <a:pt x="1370" y="28510"/>
                    <a:pt x="0" y="29880"/>
                    <a:pt x="0" y="31576"/>
                  </a:cubicBezTo>
                  <a:cubicBezTo>
                    <a:pt x="0" y="33240"/>
                    <a:pt x="1370" y="34610"/>
                    <a:pt x="3034" y="34610"/>
                  </a:cubicBezTo>
                  <a:lnTo>
                    <a:pt x="30206" y="34610"/>
                  </a:lnTo>
                  <a:cubicBezTo>
                    <a:pt x="31902" y="34610"/>
                    <a:pt x="33272" y="33240"/>
                    <a:pt x="33272" y="31576"/>
                  </a:cubicBezTo>
                  <a:cubicBezTo>
                    <a:pt x="33272" y="29880"/>
                    <a:pt x="31902" y="28510"/>
                    <a:pt x="30206" y="28510"/>
                  </a:cubicBezTo>
                  <a:lnTo>
                    <a:pt x="19474" y="28510"/>
                  </a:lnTo>
                  <a:lnTo>
                    <a:pt x="19474" y="17810"/>
                  </a:lnTo>
                  <a:cubicBezTo>
                    <a:pt x="23030" y="16538"/>
                    <a:pt x="25574" y="13146"/>
                    <a:pt x="25574" y="9166"/>
                  </a:cubicBezTo>
                  <a:cubicBezTo>
                    <a:pt x="25574" y="4110"/>
                    <a:pt x="21464" y="0"/>
                    <a:pt x="16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1190625" y="3074400"/>
              <a:ext cx="1099300" cy="1699525"/>
            </a:xfrm>
            <a:custGeom>
              <a:rect b="b" l="l" r="r" t="t"/>
              <a:pathLst>
                <a:path extrusionOk="0" h="67981" w="43972">
                  <a:moveTo>
                    <a:pt x="9166" y="13571"/>
                  </a:moveTo>
                  <a:cubicBezTo>
                    <a:pt x="10862" y="13571"/>
                    <a:pt x="12232" y="14941"/>
                    <a:pt x="12232" y="16637"/>
                  </a:cubicBezTo>
                  <a:cubicBezTo>
                    <a:pt x="12232" y="18333"/>
                    <a:pt x="10862" y="19703"/>
                    <a:pt x="9166" y="19703"/>
                  </a:cubicBezTo>
                  <a:cubicBezTo>
                    <a:pt x="7470" y="19703"/>
                    <a:pt x="6133" y="18333"/>
                    <a:pt x="6133" y="16637"/>
                  </a:cubicBezTo>
                  <a:cubicBezTo>
                    <a:pt x="6133" y="14941"/>
                    <a:pt x="7470" y="13571"/>
                    <a:pt x="9166" y="13571"/>
                  </a:cubicBezTo>
                  <a:close/>
                  <a:moveTo>
                    <a:pt x="30989" y="1"/>
                  </a:moveTo>
                  <a:cubicBezTo>
                    <a:pt x="29293" y="1"/>
                    <a:pt x="27923" y="1371"/>
                    <a:pt x="27923" y="3035"/>
                  </a:cubicBezTo>
                  <a:lnTo>
                    <a:pt x="27923" y="13571"/>
                  </a:lnTo>
                  <a:lnTo>
                    <a:pt x="17810" y="13571"/>
                  </a:lnTo>
                  <a:cubicBezTo>
                    <a:pt x="16538" y="10015"/>
                    <a:pt x="13146" y="7471"/>
                    <a:pt x="9166" y="7471"/>
                  </a:cubicBezTo>
                  <a:cubicBezTo>
                    <a:pt x="4110" y="7471"/>
                    <a:pt x="0" y="11581"/>
                    <a:pt x="0" y="16637"/>
                  </a:cubicBezTo>
                  <a:cubicBezTo>
                    <a:pt x="0" y="21693"/>
                    <a:pt x="4110" y="25836"/>
                    <a:pt x="9166" y="25836"/>
                  </a:cubicBezTo>
                  <a:cubicBezTo>
                    <a:pt x="13146" y="25836"/>
                    <a:pt x="16538" y="23259"/>
                    <a:pt x="17810" y="19703"/>
                  </a:cubicBezTo>
                  <a:lnTo>
                    <a:pt x="27923" y="19703"/>
                  </a:lnTo>
                  <a:lnTo>
                    <a:pt x="27923" y="58423"/>
                  </a:lnTo>
                  <a:cubicBezTo>
                    <a:pt x="27923" y="63675"/>
                    <a:pt x="32196" y="67981"/>
                    <a:pt x="37480" y="67981"/>
                  </a:cubicBezTo>
                  <a:lnTo>
                    <a:pt x="40905" y="67981"/>
                  </a:lnTo>
                  <a:cubicBezTo>
                    <a:pt x="42602" y="67981"/>
                    <a:pt x="43972" y="66611"/>
                    <a:pt x="43972" y="64914"/>
                  </a:cubicBezTo>
                  <a:cubicBezTo>
                    <a:pt x="43972" y="63218"/>
                    <a:pt x="42602" y="61848"/>
                    <a:pt x="40905" y="61848"/>
                  </a:cubicBezTo>
                  <a:lnTo>
                    <a:pt x="37480" y="61848"/>
                  </a:lnTo>
                  <a:cubicBezTo>
                    <a:pt x="35588" y="61848"/>
                    <a:pt x="34055" y="60315"/>
                    <a:pt x="34055" y="58423"/>
                  </a:cubicBezTo>
                  <a:lnTo>
                    <a:pt x="34055" y="3035"/>
                  </a:lnTo>
                  <a:cubicBezTo>
                    <a:pt x="34055" y="1371"/>
                    <a:pt x="32685" y="1"/>
                    <a:pt x="309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2739250" y="4620600"/>
              <a:ext cx="831825" cy="836725"/>
            </a:xfrm>
            <a:custGeom>
              <a:rect b="b" l="l" r="r" t="t"/>
              <a:pathLst>
                <a:path extrusionOk="0" h="33469" w="33273">
                  <a:moveTo>
                    <a:pt x="16408" y="21236"/>
                  </a:moveTo>
                  <a:cubicBezTo>
                    <a:pt x="18104" y="21236"/>
                    <a:pt x="19474" y="22606"/>
                    <a:pt x="19474" y="24302"/>
                  </a:cubicBezTo>
                  <a:cubicBezTo>
                    <a:pt x="19474" y="25998"/>
                    <a:pt x="18104" y="27368"/>
                    <a:pt x="16408" y="27368"/>
                  </a:cubicBezTo>
                  <a:cubicBezTo>
                    <a:pt x="14712" y="27368"/>
                    <a:pt x="13342" y="25998"/>
                    <a:pt x="13342" y="24302"/>
                  </a:cubicBezTo>
                  <a:cubicBezTo>
                    <a:pt x="13342" y="22606"/>
                    <a:pt x="14712" y="21236"/>
                    <a:pt x="16408" y="21236"/>
                  </a:cubicBezTo>
                  <a:close/>
                  <a:moveTo>
                    <a:pt x="3034" y="0"/>
                  </a:moveTo>
                  <a:cubicBezTo>
                    <a:pt x="1370" y="0"/>
                    <a:pt x="0" y="1370"/>
                    <a:pt x="0" y="3066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13342" y="6133"/>
                  </a:lnTo>
                  <a:lnTo>
                    <a:pt x="13342" y="15658"/>
                  </a:lnTo>
                  <a:cubicBezTo>
                    <a:pt x="9786" y="16930"/>
                    <a:pt x="7242" y="20322"/>
                    <a:pt x="7242" y="24302"/>
                  </a:cubicBezTo>
                  <a:cubicBezTo>
                    <a:pt x="7242" y="29358"/>
                    <a:pt x="11352" y="33468"/>
                    <a:pt x="16408" y="33468"/>
                  </a:cubicBezTo>
                  <a:cubicBezTo>
                    <a:pt x="21464" y="33468"/>
                    <a:pt x="25574" y="29358"/>
                    <a:pt x="25574" y="24302"/>
                  </a:cubicBezTo>
                  <a:cubicBezTo>
                    <a:pt x="25574" y="20322"/>
                    <a:pt x="23030" y="16930"/>
                    <a:pt x="19474" y="15658"/>
                  </a:cubicBezTo>
                  <a:lnTo>
                    <a:pt x="19474" y="6133"/>
                  </a:lnTo>
                  <a:lnTo>
                    <a:pt x="30206" y="6133"/>
                  </a:lnTo>
                  <a:cubicBezTo>
                    <a:pt x="31902" y="6133"/>
                    <a:pt x="33272" y="4763"/>
                    <a:pt x="33272" y="3066"/>
                  </a:cubicBezTo>
                  <a:cubicBezTo>
                    <a:pt x="33272" y="1370"/>
                    <a:pt x="31902" y="0"/>
                    <a:pt x="30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4022825" y="4620600"/>
              <a:ext cx="844075" cy="836725"/>
            </a:xfrm>
            <a:custGeom>
              <a:rect b="b" l="l" r="r" t="t"/>
              <a:pathLst>
                <a:path extrusionOk="0" h="33469" w="33763">
                  <a:moveTo>
                    <a:pt x="16865" y="21236"/>
                  </a:moveTo>
                  <a:cubicBezTo>
                    <a:pt x="18561" y="21236"/>
                    <a:pt x="19932" y="22606"/>
                    <a:pt x="19932" y="24302"/>
                  </a:cubicBezTo>
                  <a:cubicBezTo>
                    <a:pt x="19932" y="25998"/>
                    <a:pt x="18561" y="27368"/>
                    <a:pt x="16865" y="27368"/>
                  </a:cubicBezTo>
                  <a:cubicBezTo>
                    <a:pt x="15169" y="27368"/>
                    <a:pt x="13799" y="25998"/>
                    <a:pt x="13799" y="24302"/>
                  </a:cubicBezTo>
                  <a:cubicBezTo>
                    <a:pt x="13799" y="22606"/>
                    <a:pt x="15169" y="21236"/>
                    <a:pt x="16865" y="21236"/>
                  </a:cubicBez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3799" y="6133"/>
                  </a:lnTo>
                  <a:lnTo>
                    <a:pt x="13799" y="15658"/>
                  </a:lnTo>
                  <a:cubicBezTo>
                    <a:pt x="10243" y="16930"/>
                    <a:pt x="7699" y="20322"/>
                    <a:pt x="7699" y="24302"/>
                  </a:cubicBezTo>
                  <a:cubicBezTo>
                    <a:pt x="7699" y="29358"/>
                    <a:pt x="11809" y="33468"/>
                    <a:pt x="16865" y="33468"/>
                  </a:cubicBezTo>
                  <a:cubicBezTo>
                    <a:pt x="21921" y="33468"/>
                    <a:pt x="26064" y="29358"/>
                    <a:pt x="26064" y="24302"/>
                  </a:cubicBezTo>
                  <a:cubicBezTo>
                    <a:pt x="26064" y="20322"/>
                    <a:pt x="23487" y="16930"/>
                    <a:pt x="19932" y="15658"/>
                  </a:cubicBezTo>
                  <a:lnTo>
                    <a:pt x="19932" y="6133"/>
                  </a:lnTo>
                  <a:lnTo>
                    <a:pt x="30696" y="6133"/>
                  </a:lnTo>
                  <a:cubicBezTo>
                    <a:pt x="32392" y="6133"/>
                    <a:pt x="33762" y="4763"/>
                    <a:pt x="33762" y="3066"/>
                  </a:cubicBezTo>
                  <a:cubicBezTo>
                    <a:pt x="33762" y="1370"/>
                    <a:pt x="32392" y="0"/>
                    <a:pt x="30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5315400" y="4203875"/>
              <a:ext cx="396350" cy="570050"/>
            </a:xfrm>
            <a:custGeom>
              <a:rect b="b" l="l" r="r" t="t"/>
              <a:pathLst>
                <a:path extrusionOk="0" h="22802" w="15854">
                  <a:moveTo>
                    <a:pt x="12787" y="0"/>
                  </a:moveTo>
                  <a:cubicBezTo>
                    <a:pt x="11091" y="0"/>
                    <a:pt x="9721" y="1370"/>
                    <a:pt x="9721" y="3034"/>
                  </a:cubicBezTo>
                  <a:lnTo>
                    <a:pt x="9721" y="13244"/>
                  </a:lnTo>
                  <a:cubicBezTo>
                    <a:pt x="9721" y="15136"/>
                    <a:pt x="8188" y="16669"/>
                    <a:pt x="6296" y="16669"/>
                  </a:cubicBezTo>
                  <a:lnTo>
                    <a:pt x="3034" y="16669"/>
                  </a:lnTo>
                  <a:cubicBezTo>
                    <a:pt x="1370" y="16669"/>
                    <a:pt x="0" y="18039"/>
                    <a:pt x="0" y="19735"/>
                  </a:cubicBezTo>
                  <a:cubicBezTo>
                    <a:pt x="0" y="21432"/>
                    <a:pt x="1370" y="22802"/>
                    <a:pt x="3034" y="22802"/>
                  </a:cubicBezTo>
                  <a:lnTo>
                    <a:pt x="6296" y="22802"/>
                  </a:lnTo>
                  <a:cubicBezTo>
                    <a:pt x="11580" y="22802"/>
                    <a:pt x="15854" y="18496"/>
                    <a:pt x="15854" y="13244"/>
                  </a:cubicBezTo>
                  <a:lnTo>
                    <a:pt x="15854" y="3034"/>
                  </a:lnTo>
                  <a:cubicBezTo>
                    <a:pt x="15854" y="1370"/>
                    <a:pt x="14483" y="0"/>
                    <a:pt x="12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5315400" y="950850"/>
              <a:ext cx="1094425" cy="1669350"/>
            </a:xfrm>
            <a:custGeom>
              <a:rect b="b" l="l" r="r" t="t"/>
              <a:pathLst>
                <a:path extrusionOk="0" h="66774" w="43777">
                  <a:moveTo>
                    <a:pt x="34610" y="46712"/>
                  </a:moveTo>
                  <a:cubicBezTo>
                    <a:pt x="36306" y="46712"/>
                    <a:pt x="37676" y="48082"/>
                    <a:pt x="37676" y="49779"/>
                  </a:cubicBezTo>
                  <a:cubicBezTo>
                    <a:pt x="37676" y="51475"/>
                    <a:pt x="36306" y="52845"/>
                    <a:pt x="34610" y="52845"/>
                  </a:cubicBezTo>
                  <a:cubicBezTo>
                    <a:pt x="32914" y="52845"/>
                    <a:pt x="31544" y="51475"/>
                    <a:pt x="31544" y="49779"/>
                  </a:cubicBezTo>
                  <a:cubicBezTo>
                    <a:pt x="31544" y="48082"/>
                    <a:pt x="32914" y="46712"/>
                    <a:pt x="34610" y="46712"/>
                  </a:cubicBezTo>
                  <a:close/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6296" y="6101"/>
                  </a:lnTo>
                  <a:cubicBezTo>
                    <a:pt x="8188" y="6101"/>
                    <a:pt x="9721" y="7666"/>
                    <a:pt x="9721" y="9558"/>
                  </a:cubicBezTo>
                  <a:lnTo>
                    <a:pt x="9721" y="63707"/>
                  </a:lnTo>
                  <a:cubicBezTo>
                    <a:pt x="9721" y="65404"/>
                    <a:pt x="11091" y="66774"/>
                    <a:pt x="12787" y="66774"/>
                  </a:cubicBezTo>
                  <a:cubicBezTo>
                    <a:pt x="14483" y="66774"/>
                    <a:pt x="15854" y="65404"/>
                    <a:pt x="15854" y="63707"/>
                  </a:cubicBezTo>
                  <a:lnTo>
                    <a:pt x="15854" y="52845"/>
                  </a:lnTo>
                  <a:lnTo>
                    <a:pt x="25966" y="52845"/>
                  </a:lnTo>
                  <a:cubicBezTo>
                    <a:pt x="27238" y="56401"/>
                    <a:pt x="30630" y="58945"/>
                    <a:pt x="34610" y="58945"/>
                  </a:cubicBezTo>
                  <a:cubicBezTo>
                    <a:pt x="39666" y="58945"/>
                    <a:pt x="43776" y="54835"/>
                    <a:pt x="43776" y="49779"/>
                  </a:cubicBezTo>
                  <a:cubicBezTo>
                    <a:pt x="43776" y="44723"/>
                    <a:pt x="39666" y="40612"/>
                    <a:pt x="34610" y="40612"/>
                  </a:cubicBezTo>
                  <a:cubicBezTo>
                    <a:pt x="30630" y="40612"/>
                    <a:pt x="27238" y="43157"/>
                    <a:pt x="25966" y="46712"/>
                  </a:cubicBezTo>
                  <a:lnTo>
                    <a:pt x="15854" y="46712"/>
                  </a:lnTo>
                  <a:lnTo>
                    <a:pt x="15854" y="9558"/>
                  </a:lnTo>
                  <a:cubicBezTo>
                    <a:pt x="15854" y="4274"/>
                    <a:pt x="11580" y="1"/>
                    <a:pt x="62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4022825" y="238125"/>
              <a:ext cx="844075" cy="865250"/>
            </a:xfrm>
            <a:custGeom>
              <a:rect b="b" l="l" r="r" t="t"/>
              <a:pathLst>
                <a:path extrusionOk="0" h="34610" w="33763">
                  <a:moveTo>
                    <a:pt x="16865" y="6133"/>
                  </a:moveTo>
                  <a:cubicBezTo>
                    <a:pt x="18561" y="6133"/>
                    <a:pt x="19932" y="7470"/>
                    <a:pt x="19932" y="9166"/>
                  </a:cubicBezTo>
                  <a:cubicBezTo>
                    <a:pt x="19932" y="10862"/>
                    <a:pt x="18561" y="12232"/>
                    <a:pt x="16865" y="12232"/>
                  </a:cubicBezTo>
                  <a:cubicBezTo>
                    <a:pt x="15169" y="12232"/>
                    <a:pt x="13799" y="10862"/>
                    <a:pt x="13799" y="9166"/>
                  </a:cubicBezTo>
                  <a:cubicBezTo>
                    <a:pt x="13799" y="7470"/>
                    <a:pt x="15169" y="6133"/>
                    <a:pt x="16865" y="6133"/>
                  </a:cubicBezTo>
                  <a:close/>
                  <a:moveTo>
                    <a:pt x="16865" y="0"/>
                  </a:moveTo>
                  <a:cubicBezTo>
                    <a:pt x="11809" y="0"/>
                    <a:pt x="7699" y="4110"/>
                    <a:pt x="7699" y="9166"/>
                  </a:cubicBezTo>
                  <a:cubicBezTo>
                    <a:pt x="7699" y="13146"/>
                    <a:pt x="10243" y="16538"/>
                    <a:pt x="13799" y="17810"/>
                  </a:cubicBezTo>
                  <a:lnTo>
                    <a:pt x="13799" y="28510"/>
                  </a:lnTo>
                  <a:lnTo>
                    <a:pt x="3067" y="28510"/>
                  </a:lnTo>
                  <a:cubicBezTo>
                    <a:pt x="1371" y="28510"/>
                    <a:pt x="1" y="29880"/>
                    <a:pt x="1" y="31576"/>
                  </a:cubicBezTo>
                  <a:cubicBezTo>
                    <a:pt x="1" y="33240"/>
                    <a:pt x="1371" y="34610"/>
                    <a:pt x="3067" y="34610"/>
                  </a:cubicBezTo>
                  <a:lnTo>
                    <a:pt x="30696" y="34610"/>
                  </a:lnTo>
                  <a:cubicBezTo>
                    <a:pt x="32392" y="34610"/>
                    <a:pt x="33762" y="33240"/>
                    <a:pt x="33762" y="31576"/>
                  </a:cubicBezTo>
                  <a:cubicBezTo>
                    <a:pt x="33762" y="29880"/>
                    <a:pt x="32392" y="28510"/>
                    <a:pt x="30696" y="28510"/>
                  </a:cubicBezTo>
                  <a:lnTo>
                    <a:pt x="19932" y="28510"/>
                  </a:lnTo>
                  <a:lnTo>
                    <a:pt x="19932" y="17810"/>
                  </a:lnTo>
                  <a:cubicBezTo>
                    <a:pt x="23487" y="16538"/>
                    <a:pt x="26064" y="13146"/>
                    <a:pt x="26064" y="9166"/>
                  </a:cubicBezTo>
                  <a:cubicBezTo>
                    <a:pt x="26064" y="4110"/>
                    <a:pt x="21921" y="0"/>
                    <a:pt x="16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3571050" y="238125"/>
              <a:ext cx="458325" cy="1366775"/>
            </a:xfrm>
            <a:custGeom>
              <a:rect b="b" l="l" r="r" t="t"/>
              <a:pathLst>
                <a:path extrusionOk="0" h="54671" w="18333">
                  <a:moveTo>
                    <a:pt x="9167" y="42438"/>
                  </a:moveTo>
                  <a:cubicBezTo>
                    <a:pt x="10863" y="42438"/>
                    <a:pt x="12233" y="43808"/>
                    <a:pt x="12233" y="45505"/>
                  </a:cubicBezTo>
                  <a:cubicBezTo>
                    <a:pt x="12233" y="47168"/>
                    <a:pt x="10863" y="48538"/>
                    <a:pt x="9167" y="48538"/>
                  </a:cubicBezTo>
                  <a:cubicBezTo>
                    <a:pt x="7470" y="48538"/>
                    <a:pt x="6100" y="47168"/>
                    <a:pt x="6100" y="45505"/>
                  </a:cubicBezTo>
                  <a:cubicBezTo>
                    <a:pt x="6100" y="43808"/>
                    <a:pt x="7470" y="42438"/>
                    <a:pt x="9167" y="42438"/>
                  </a:cubicBezTo>
                  <a:close/>
                  <a:moveTo>
                    <a:pt x="9167" y="0"/>
                  </a:moveTo>
                  <a:cubicBezTo>
                    <a:pt x="7470" y="0"/>
                    <a:pt x="6100" y="1370"/>
                    <a:pt x="6100" y="3066"/>
                  </a:cubicBezTo>
                  <a:lnTo>
                    <a:pt x="6100" y="36860"/>
                  </a:lnTo>
                  <a:cubicBezTo>
                    <a:pt x="2545" y="38133"/>
                    <a:pt x="0" y="41525"/>
                    <a:pt x="0" y="45505"/>
                  </a:cubicBezTo>
                  <a:cubicBezTo>
                    <a:pt x="0" y="50561"/>
                    <a:pt x="4110" y="54671"/>
                    <a:pt x="9167" y="54671"/>
                  </a:cubicBezTo>
                  <a:cubicBezTo>
                    <a:pt x="14223" y="54671"/>
                    <a:pt x="18333" y="50561"/>
                    <a:pt x="18333" y="45505"/>
                  </a:cubicBezTo>
                  <a:cubicBezTo>
                    <a:pt x="18333" y="41525"/>
                    <a:pt x="15788" y="38133"/>
                    <a:pt x="12233" y="36860"/>
                  </a:cubicBezTo>
                  <a:lnTo>
                    <a:pt x="12233" y="3066"/>
                  </a:lnTo>
                  <a:cubicBezTo>
                    <a:pt x="12233" y="1370"/>
                    <a:pt x="1086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2285000" y="238125"/>
              <a:ext cx="459150" cy="1366775"/>
            </a:xfrm>
            <a:custGeom>
              <a:rect b="b" l="l" r="r" t="t"/>
              <a:pathLst>
                <a:path extrusionOk="0" h="54671" w="18366">
                  <a:moveTo>
                    <a:pt x="9200" y="42438"/>
                  </a:moveTo>
                  <a:cubicBezTo>
                    <a:pt x="10863" y="42438"/>
                    <a:pt x="12266" y="43808"/>
                    <a:pt x="12266" y="45505"/>
                  </a:cubicBezTo>
                  <a:cubicBezTo>
                    <a:pt x="12266" y="47168"/>
                    <a:pt x="10863" y="48538"/>
                    <a:pt x="9200" y="48538"/>
                  </a:cubicBezTo>
                  <a:cubicBezTo>
                    <a:pt x="7503" y="48538"/>
                    <a:pt x="6133" y="47168"/>
                    <a:pt x="6133" y="45505"/>
                  </a:cubicBezTo>
                  <a:cubicBezTo>
                    <a:pt x="6133" y="43808"/>
                    <a:pt x="7503" y="42438"/>
                    <a:pt x="9200" y="42438"/>
                  </a:cubicBezTo>
                  <a:close/>
                  <a:moveTo>
                    <a:pt x="9200" y="0"/>
                  </a:moveTo>
                  <a:cubicBezTo>
                    <a:pt x="7503" y="0"/>
                    <a:pt x="6133" y="1370"/>
                    <a:pt x="6133" y="3066"/>
                  </a:cubicBezTo>
                  <a:lnTo>
                    <a:pt x="6133" y="36860"/>
                  </a:lnTo>
                  <a:cubicBezTo>
                    <a:pt x="2578" y="38133"/>
                    <a:pt x="1" y="41525"/>
                    <a:pt x="1" y="45505"/>
                  </a:cubicBezTo>
                  <a:cubicBezTo>
                    <a:pt x="1" y="50561"/>
                    <a:pt x="4144" y="54671"/>
                    <a:pt x="9200" y="54671"/>
                  </a:cubicBezTo>
                  <a:cubicBezTo>
                    <a:pt x="14256" y="54671"/>
                    <a:pt x="18366" y="50561"/>
                    <a:pt x="18366" y="45505"/>
                  </a:cubicBezTo>
                  <a:cubicBezTo>
                    <a:pt x="18366" y="41525"/>
                    <a:pt x="15821" y="38133"/>
                    <a:pt x="12233" y="36860"/>
                  </a:cubicBezTo>
                  <a:lnTo>
                    <a:pt x="12233" y="3066"/>
                  </a:lnTo>
                  <a:cubicBezTo>
                    <a:pt x="12233" y="1370"/>
                    <a:pt x="10863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4859525" y="238125"/>
              <a:ext cx="459150" cy="1366775"/>
            </a:xfrm>
            <a:custGeom>
              <a:rect b="b" l="l" r="r" t="t"/>
              <a:pathLst>
                <a:path extrusionOk="0" h="54671" w="18366">
                  <a:moveTo>
                    <a:pt x="9167" y="42438"/>
                  </a:moveTo>
                  <a:cubicBezTo>
                    <a:pt x="10863" y="42438"/>
                    <a:pt x="12233" y="43808"/>
                    <a:pt x="12233" y="45505"/>
                  </a:cubicBezTo>
                  <a:cubicBezTo>
                    <a:pt x="12233" y="47168"/>
                    <a:pt x="10863" y="48538"/>
                    <a:pt x="9167" y="48538"/>
                  </a:cubicBezTo>
                  <a:cubicBezTo>
                    <a:pt x="7503" y="48538"/>
                    <a:pt x="6101" y="47168"/>
                    <a:pt x="6101" y="45505"/>
                  </a:cubicBezTo>
                  <a:cubicBezTo>
                    <a:pt x="6101" y="43808"/>
                    <a:pt x="7503" y="42438"/>
                    <a:pt x="9167" y="42438"/>
                  </a:cubicBezTo>
                  <a:close/>
                  <a:moveTo>
                    <a:pt x="9167" y="0"/>
                  </a:moveTo>
                  <a:cubicBezTo>
                    <a:pt x="7503" y="0"/>
                    <a:pt x="6133" y="1370"/>
                    <a:pt x="6133" y="3066"/>
                  </a:cubicBezTo>
                  <a:lnTo>
                    <a:pt x="6133" y="36860"/>
                  </a:lnTo>
                  <a:cubicBezTo>
                    <a:pt x="2545" y="38133"/>
                    <a:pt x="1" y="41525"/>
                    <a:pt x="1" y="45505"/>
                  </a:cubicBezTo>
                  <a:cubicBezTo>
                    <a:pt x="1" y="50561"/>
                    <a:pt x="4111" y="54671"/>
                    <a:pt x="9167" y="54671"/>
                  </a:cubicBezTo>
                  <a:cubicBezTo>
                    <a:pt x="14223" y="54671"/>
                    <a:pt x="18366" y="50561"/>
                    <a:pt x="18366" y="45505"/>
                  </a:cubicBezTo>
                  <a:cubicBezTo>
                    <a:pt x="18366" y="41525"/>
                    <a:pt x="15789" y="38133"/>
                    <a:pt x="12233" y="36860"/>
                  </a:cubicBezTo>
                  <a:lnTo>
                    <a:pt x="12233" y="3066"/>
                  </a:lnTo>
                  <a:cubicBezTo>
                    <a:pt x="12233" y="1370"/>
                    <a:pt x="1086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3571050" y="4090525"/>
              <a:ext cx="458325" cy="1366800"/>
            </a:xfrm>
            <a:custGeom>
              <a:rect b="b" l="l" r="r" t="t"/>
              <a:pathLst>
                <a:path extrusionOk="0" h="54672" w="18333">
                  <a:moveTo>
                    <a:pt x="9167" y="6133"/>
                  </a:moveTo>
                  <a:cubicBezTo>
                    <a:pt x="10863" y="6133"/>
                    <a:pt x="12233" y="7503"/>
                    <a:pt x="12233" y="9166"/>
                  </a:cubicBezTo>
                  <a:cubicBezTo>
                    <a:pt x="12233" y="10863"/>
                    <a:pt x="10863" y="12233"/>
                    <a:pt x="9167" y="12233"/>
                  </a:cubicBezTo>
                  <a:cubicBezTo>
                    <a:pt x="7470" y="12233"/>
                    <a:pt x="6100" y="10863"/>
                    <a:pt x="6100" y="9166"/>
                  </a:cubicBezTo>
                  <a:cubicBezTo>
                    <a:pt x="6100" y="7503"/>
                    <a:pt x="7470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3146"/>
                    <a:pt x="2545" y="16539"/>
                    <a:pt x="6100" y="17811"/>
                  </a:cubicBezTo>
                  <a:lnTo>
                    <a:pt x="6100" y="51605"/>
                  </a:lnTo>
                  <a:cubicBezTo>
                    <a:pt x="6100" y="53301"/>
                    <a:pt x="7470" y="54671"/>
                    <a:pt x="9167" y="54671"/>
                  </a:cubicBezTo>
                  <a:cubicBezTo>
                    <a:pt x="10863" y="54671"/>
                    <a:pt x="12233" y="53301"/>
                    <a:pt x="12233" y="51605"/>
                  </a:cubicBezTo>
                  <a:lnTo>
                    <a:pt x="12233" y="17811"/>
                  </a:lnTo>
                  <a:cubicBezTo>
                    <a:pt x="15788" y="16539"/>
                    <a:pt x="18333" y="13146"/>
                    <a:pt x="18333" y="9166"/>
                  </a:cubicBezTo>
                  <a:cubicBezTo>
                    <a:pt x="18333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2285000" y="4090525"/>
              <a:ext cx="459150" cy="1366800"/>
            </a:xfrm>
            <a:custGeom>
              <a:rect b="b" l="l" r="r" t="t"/>
              <a:pathLst>
                <a:path extrusionOk="0" h="54672" w="18366">
                  <a:moveTo>
                    <a:pt x="9200" y="6133"/>
                  </a:moveTo>
                  <a:cubicBezTo>
                    <a:pt x="10863" y="6133"/>
                    <a:pt x="12266" y="7503"/>
                    <a:pt x="12266" y="9166"/>
                  </a:cubicBezTo>
                  <a:cubicBezTo>
                    <a:pt x="12266" y="10863"/>
                    <a:pt x="10863" y="12233"/>
                    <a:pt x="9200" y="12233"/>
                  </a:cubicBezTo>
                  <a:cubicBezTo>
                    <a:pt x="7503" y="12233"/>
                    <a:pt x="6133" y="10863"/>
                    <a:pt x="6133" y="9166"/>
                  </a:cubicBezTo>
                  <a:cubicBezTo>
                    <a:pt x="6133" y="7503"/>
                    <a:pt x="7503" y="6133"/>
                    <a:pt x="9200" y="6133"/>
                  </a:cubicBezTo>
                  <a:close/>
                  <a:moveTo>
                    <a:pt x="9200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3146"/>
                    <a:pt x="2578" y="16539"/>
                    <a:pt x="6133" y="17811"/>
                  </a:cubicBezTo>
                  <a:lnTo>
                    <a:pt x="6133" y="51605"/>
                  </a:lnTo>
                  <a:cubicBezTo>
                    <a:pt x="6133" y="53301"/>
                    <a:pt x="7503" y="54671"/>
                    <a:pt x="9200" y="54671"/>
                  </a:cubicBezTo>
                  <a:cubicBezTo>
                    <a:pt x="10863" y="54671"/>
                    <a:pt x="12233" y="53301"/>
                    <a:pt x="12233" y="51605"/>
                  </a:cubicBezTo>
                  <a:lnTo>
                    <a:pt x="12233" y="17811"/>
                  </a:lnTo>
                  <a:cubicBezTo>
                    <a:pt x="15821" y="16539"/>
                    <a:pt x="18366" y="13146"/>
                    <a:pt x="18366" y="9166"/>
                  </a:cubicBezTo>
                  <a:cubicBezTo>
                    <a:pt x="18366" y="4110"/>
                    <a:pt x="14256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4859525" y="4090525"/>
              <a:ext cx="459150" cy="1366800"/>
            </a:xfrm>
            <a:custGeom>
              <a:rect b="b" l="l" r="r" t="t"/>
              <a:pathLst>
                <a:path extrusionOk="0" h="54672" w="18366">
                  <a:moveTo>
                    <a:pt x="9167" y="6133"/>
                  </a:moveTo>
                  <a:cubicBezTo>
                    <a:pt x="10863" y="6133"/>
                    <a:pt x="12233" y="7503"/>
                    <a:pt x="12233" y="9166"/>
                  </a:cubicBezTo>
                  <a:cubicBezTo>
                    <a:pt x="12233" y="10863"/>
                    <a:pt x="10863" y="12233"/>
                    <a:pt x="9167" y="12233"/>
                  </a:cubicBezTo>
                  <a:cubicBezTo>
                    <a:pt x="7503" y="12233"/>
                    <a:pt x="6101" y="10863"/>
                    <a:pt x="6101" y="9166"/>
                  </a:cubicBezTo>
                  <a:cubicBezTo>
                    <a:pt x="6101" y="7503"/>
                    <a:pt x="7503" y="6133"/>
                    <a:pt x="9167" y="6133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3146"/>
                    <a:pt x="2545" y="16539"/>
                    <a:pt x="6133" y="17811"/>
                  </a:cubicBezTo>
                  <a:lnTo>
                    <a:pt x="6133" y="51605"/>
                  </a:lnTo>
                  <a:cubicBezTo>
                    <a:pt x="6133" y="53301"/>
                    <a:pt x="7503" y="54671"/>
                    <a:pt x="9167" y="54671"/>
                  </a:cubicBezTo>
                  <a:cubicBezTo>
                    <a:pt x="10863" y="54671"/>
                    <a:pt x="12233" y="53301"/>
                    <a:pt x="12233" y="51605"/>
                  </a:cubicBezTo>
                  <a:lnTo>
                    <a:pt x="12233" y="17811"/>
                  </a:lnTo>
                  <a:cubicBezTo>
                    <a:pt x="15789" y="16539"/>
                    <a:pt x="18366" y="13146"/>
                    <a:pt x="18366" y="9166"/>
                  </a:cubicBezTo>
                  <a:cubicBezTo>
                    <a:pt x="18366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2802850" y="1826700"/>
              <a:ext cx="1994725" cy="2070575"/>
            </a:xfrm>
            <a:custGeom>
              <a:rect b="b" l="l" r="r" t="t"/>
              <a:pathLst>
                <a:path extrusionOk="0" h="82823" w="79789">
                  <a:moveTo>
                    <a:pt x="8938" y="0"/>
                  </a:moveTo>
                  <a:cubicBezTo>
                    <a:pt x="7275" y="0"/>
                    <a:pt x="5905" y="1371"/>
                    <a:pt x="5905" y="3067"/>
                  </a:cubicBezTo>
                  <a:cubicBezTo>
                    <a:pt x="5905" y="4502"/>
                    <a:pt x="4698" y="5709"/>
                    <a:pt x="3262" y="5709"/>
                  </a:cubicBezTo>
                  <a:lnTo>
                    <a:pt x="3230" y="5709"/>
                  </a:lnTo>
                  <a:cubicBezTo>
                    <a:pt x="3152" y="5703"/>
                    <a:pt x="3075" y="5700"/>
                    <a:pt x="2998" y="5700"/>
                  </a:cubicBezTo>
                  <a:cubicBezTo>
                    <a:pt x="2234" y="5700"/>
                    <a:pt x="1509" y="5991"/>
                    <a:pt x="946" y="6524"/>
                  </a:cubicBezTo>
                  <a:cubicBezTo>
                    <a:pt x="327" y="7112"/>
                    <a:pt x="0" y="7895"/>
                    <a:pt x="0" y="8743"/>
                  </a:cubicBezTo>
                  <a:lnTo>
                    <a:pt x="0" y="18105"/>
                  </a:lnTo>
                  <a:cubicBezTo>
                    <a:pt x="0" y="19801"/>
                    <a:pt x="1371" y="21171"/>
                    <a:pt x="3034" y="21171"/>
                  </a:cubicBezTo>
                  <a:cubicBezTo>
                    <a:pt x="4730" y="21171"/>
                    <a:pt x="6100" y="19801"/>
                    <a:pt x="6100" y="18105"/>
                  </a:cubicBezTo>
                  <a:lnTo>
                    <a:pt x="6100" y="11320"/>
                  </a:lnTo>
                  <a:cubicBezTo>
                    <a:pt x="8579" y="10471"/>
                    <a:pt x="10537" y="8547"/>
                    <a:pt x="11450" y="6133"/>
                  </a:cubicBezTo>
                  <a:lnTo>
                    <a:pt x="68535" y="6133"/>
                  </a:lnTo>
                  <a:cubicBezTo>
                    <a:pt x="69416" y="8482"/>
                    <a:pt x="71307" y="10374"/>
                    <a:pt x="73689" y="11254"/>
                  </a:cubicBezTo>
                  <a:lnTo>
                    <a:pt x="73689" y="71568"/>
                  </a:lnTo>
                  <a:cubicBezTo>
                    <a:pt x="71307" y="72482"/>
                    <a:pt x="69416" y="74341"/>
                    <a:pt x="68535" y="76722"/>
                  </a:cubicBezTo>
                  <a:lnTo>
                    <a:pt x="11450" y="76722"/>
                  </a:lnTo>
                  <a:cubicBezTo>
                    <a:pt x="10537" y="74276"/>
                    <a:pt x="8579" y="72351"/>
                    <a:pt x="6100" y="71503"/>
                  </a:cubicBezTo>
                  <a:lnTo>
                    <a:pt x="6100" y="32359"/>
                  </a:lnTo>
                  <a:cubicBezTo>
                    <a:pt x="6100" y="30663"/>
                    <a:pt x="4730" y="29293"/>
                    <a:pt x="3034" y="29293"/>
                  </a:cubicBezTo>
                  <a:cubicBezTo>
                    <a:pt x="1371" y="29293"/>
                    <a:pt x="0" y="30663"/>
                    <a:pt x="0" y="32359"/>
                  </a:cubicBezTo>
                  <a:lnTo>
                    <a:pt x="0" y="74080"/>
                  </a:lnTo>
                  <a:cubicBezTo>
                    <a:pt x="0" y="74928"/>
                    <a:pt x="327" y="75744"/>
                    <a:pt x="946" y="76331"/>
                  </a:cubicBezTo>
                  <a:cubicBezTo>
                    <a:pt x="1484" y="76838"/>
                    <a:pt x="2212" y="77155"/>
                    <a:pt x="2982" y="77155"/>
                  </a:cubicBezTo>
                  <a:cubicBezTo>
                    <a:pt x="3054" y="77155"/>
                    <a:pt x="3125" y="77152"/>
                    <a:pt x="3197" y="77146"/>
                  </a:cubicBezTo>
                  <a:lnTo>
                    <a:pt x="3262" y="77146"/>
                  </a:lnTo>
                  <a:cubicBezTo>
                    <a:pt x="4698" y="77146"/>
                    <a:pt x="5905" y="78321"/>
                    <a:pt x="5905" y="79756"/>
                  </a:cubicBezTo>
                  <a:cubicBezTo>
                    <a:pt x="5905" y="81452"/>
                    <a:pt x="7275" y="82822"/>
                    <a:pt x="8938" y="82822"/>
                  </a:cubicBezTo>
                  <a:lnTo>
                    <a:pt x="71047" y="82822"/>
                  </a:lnTo>
                  <a:cubicBezTo>
                    <a:pt x="72743" y="82822"/>
                    <a:pt x="74113" y="81452"/>
                    <a:pt x="74113" y="79756"/>
                  </a:cubicBezTo>
                  <a:cubicBezTo>
                    <a:pt x="74113" y="78321"/>
                    <a:pt x="75287" y="77146"/>
                    <a:pt x="76755" y="77146"/>
                  </a:cubicBezTo>
                  <a:cubicBezTo>
                    <a:pt x="78419" y="77146"/>
                    <a:pt x="79789" y="75776"/>
                    <a:pt x="79789" y="74080"/>
                  </a:cubicBezTo>
                  <a:lnTo>
                    <a:pt x="79789" y="8743"/>
                  </a:lnTo>
                  <a:cubicBezTo>
                    <a:pt x="79789" y="7079"/>
                    <a:pt x="78419" y="5709"/>
                    <a:pt x="76755" y="5709"/>
                  </a:cubicBezTo>
                  <a:cubicBezTo>
                    <a:pt x="75287" y="5709"/>
                    <a:pt x="74113" y="4502"/>
                    <a:pt x="74113" y="3067"/>
                  </a:cubicBezTo>
                  <a:cubicBezTo>
                    <a:pt x="74113" y="1371"/>
                    <a:pt x="72743" y="0"/>
                    <a:pt x="71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3275825" y="2263000"/>
              <a:ext cx="601050" cy="1198800"/>
            </a:xfrm>
            <a:custGeom>
              <a:rect b="b" l="l" r="r" t="t"/>
              <a:pathLst>
                <a:path extrusionOk="0" h="47952" w="24042">
                  <a:moveTo>
                    <a:pt x="17909" y="6100"/>
                  </a:moveTo>
                  <a:lnTo>
                    <a:pt x="17909" y="20909"/>
                  </a:lnTo>
                  <a:lnTo>
                    <a:pt x="6134" y="20909"/>
                  </a:lnTo>
                  <a:lnTo>
                    <a:pt x="6134" y="6100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44885"/>
                  </a:lnTo>
                  <a:cubicBezTo>
                    <a:pt x="1" y="46581"/>
                    <a:pt x="1371" y="47951"/>
                    <a:pt x="3067" y="47951"/>
                  </a:cubicBezTo>
                  <a:cubicBezTo>
                    <a:pt x="4763" y="47951"/>
                    <a:pt x="6134" y="46581"/>
                    <a:pt x="6134" y="44885"/>
                  </a:cubicBezTo>
                  <a:lnTo>
                    <a:pt x="6134" y="27042"/>
                  </a:lnTo>
                  <a:lnTo>
                    <a:pt x="17909" y="27042"/>
                  </a:lnTo>
                  <a:lnTo>
                    <a:pt x="17909" y="44885"/>
                  </a:lnTo>
                  <a:cubicBezTo>
                    <a:pt x="17909" y="46581"/>
                    <a:pt x="19279" y="47951"/>
                    <a:pt x="20976" y="47951"/>
                  </a:cubicBezTo>
                  <a:cubicBezTo>
                    <a:pt x="22672" y="47951"/>
                    <a:pt x="24042" y="46581"/>
                    <a:pt x="24042" y="44885"/>
                  </a:cubicBezTo>
                  <a:lnTo>
                    <a:pt x="24042" y="3066"/>
                  </a:lnTo>
                  <a:cubicBezTo>
                    <a:pt x="24042" y="1370"/>
                    <a:pt x="22672" y="0"/>
                    <a:pt x="209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4171250" y="2263000"/>
              <a:ext cx="153350" cy="1198800"/>
            </a:xfrm>
            <a:custGeom>
              <a:rect b="b" l="l" r="r" t="t"/>
              <a:pathLst>
                <a:path extrusionOk="0" h="47952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44885"/>
                  </a:lnTo>
                  <a:cubicBezTo>
                    <a:pt x="1" y="46581"/>
                    <a:pt x="1371" y="47951"/>
                    <a:pt x="3067" y="47951"/>
                  </a:cubicBezTo>
                  <a:cubicBezTo>
                    <a:pt x="4763" y="47951"/>
                    <a:pt x="6133" y="46581"/>
                    <a:pt x="6133" y="44885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5043025" y="2616925"/>
              <a:ext cx="1366800" cy="458325"/>
            </a:xfrm>
            <a:custGeom>
              <a:rect b="b" l="l" r="r" t="t"/>
              <a:pathLst>
                <a:path extrusionOk="0" h="18333" w="54672">
                  <a:moveTo>
                    <a:pt x="9166" y="6100"/>
                  </a:moveTo>
                  <a:cubicBezTo>
                    <a:pt x="10863" y="6100"/>
                    <a:pt x="12233" y="7470"/>
                    <a:pt x="12233" y="9166"/>
                  </a:cubicBezTo>
                  <a:cubicBezTo>
                    <a:pt x="12233" y="10863"/>
                    <a:pt x="10863" y="12233"/>
                    <a:pt x="9166" y="12233"/>
                  </a:cubicBezTo>
                  <a:cubicBezTo>
                    <a:pt x="7503" y="12233"/>
                    <a:pt x="6133" y="10863"/>
                    <a:pt x="6133" y="9166"/>
                  </a:cubicBezTo>
                  <a:cubicBezTo>
                    <a:pt x="6133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22"/>
                    <a:pt x="4110" y="18333"/>
                    <a:pt x="9166" y="18333"/>
                  </a:cubicBezTo>
                  <a:cubicBezTo>
                    <a:pt x="13146" y="18333"/>
                    <a:pt x="16539" y="15788"/>
                    <a:pt x="17811" y="12233"/>
                  </a:cubicBezTo>
                  <a:lnTo>
                    <a:pt x="51605" y="12233"/>
                  </a:lnTo>
                  <a:cubicBezTo>
                    <a:pt x="53301" y="12233"/>
                    <a:pt x="54671" y="10863"/>
                    <a:pt x="54671" y="9166"/>
                  </a:cubicBezTo>
                  <a:cubicBezTo>
                    <a:pt x="54671" y="7470"/>
                    <a:pt x="53301" y="6100"/>
                    <a:pt x="51605" y="6100"/>
                  </a:cubicBezTo>
                  <a:lnTo>
                    <a:pt x="17811" y="6100"/>
                  </a:lnTo>
                  <a:cubicBezTo>
                    <a:pt x="16539" y="2544"/>
                    <a:pt x="13146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5558400" y="3074400"/>
              <a:ext cx="851425" cy="924800"/>
            </a:xfrm>
            <a:custGeom>
              <a:rect b="b" l="l" r="r" t="t"/>
              <a:pathLst>
                <a:path extrusionOk="0" h="36992" w="34057">
                  <a:moveTo>
                    <a:pt x="24890" y="13571"/>
                  </a:moveTo>
                  <a:cubicBezTo>
                    <a:pt x="26586" y="13571"/>
                    <a:pt x="27956" y="14941"/>
                    <a:pt x="27956" y="16637"/>
                  </a:cubicBezTo>
                  <a:cubicBezTo>
                    <a:pt x="27956" y="18333"/>
                    <a:pt x="26586" y="19703"/>
                    <a:pt x="24890" y="19703"/>
                  </a:cubicBezTo>
                  <a:cubicBezTo>
                    <a:pt x="23194" y="19703"/>
                    <a:pt x="21824" y="18333"/>
                    <a:pt x="21824" y="16637"/>
                  </a:cubicBezTo>
                  <a:cubicBezTo>
                    <a:pt x="21824" y="14941"/>
                    <a:pt x="23194" y="13571"/>
                    <a:pt x="24890" y="13571"/>
                  </a:cubicBez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35"/>
                  </a:cubicBezTo>
                  <a:lnTo>
                    <a:pt x="1" y="33926"/>
                  </a:lnTo>
                  <a:cubicBezTo>
                    <a:pt x="1" y="35622"/>
                    <a:pt x="1371" y="36992"/>
                    <a:pt x="3067" y="36992"/>
                  </a:cubicBezTo>
                  <a:cubicBezTo>
                    <a:pt x="4763" y="36992"/>
                    <a:pt x="6134" y="35622"/>
                    <a:pt x="6134" y="33926"/>
                  </a:cubicBezTo>
                  <a:lnTo>
                    <a:pt x="6134" y="19703"/>
                  </a:lnTo>
                  <a:lnTo>
                    <a:pt x="16246" y="19703"/>
                  </a:lnTo>
                  <a:cubicBezTo>
                    <a:pt x="17518" y="23259"/>
                    <a:pt x="20910" y="25836"/>
                    <a:pt x="24890" y="25836"/>
                  </a:cubicBezTo>
                  <a:cubicBezTo>
                    <a:pt x="29946" y="25836"/>
                    <a:pt x="34056" y="21693"/>
                    <a:pt x="34056" y="16637"/>
                  </a:cubicBezTo>
                  <a:cubicBezTo>
                    <a:pt x="34056" y="11581"/>
                    <a:pt x="29946" y="7471"/>
                    <a:pt x="24890" y="7471"/>
                  </a:cubicBezTo>
                  <a:cubicBezTo>
                    <a:pt x="20910" y="7471"/>
                    <a:pt x="17518" y="10015"/>
                    <a:pt x="16246" y="13571"/>
                  </a:cubicBezTo>
                  <a:lnTo>
                    <a:pt x="6134" y="13571"/>
                  </a:lnTo>
                  <a:lnTo>
                    <a:pt x="6134" y="3035"/>
                  </a:lnTo>
                  <a:cubicBezTo>
                    <a:pt x="6134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1190625" y="2616925"/>
              <a:ext cx="1366775" cy="458325"/>
            </a:xfrm>
            <a:custGeom>
              <a:rect b="b" l="l" r="r" t="t"/>
              <a:pathLst>
                <a:path extrusionOk="0" h="18333" w="54671">
                  <a:moveTo>
                    <a:pt x="45505" y="6100"/>
                  </a:moveTo>
                  <a:cubicBezTo>
                    <a:pt x="47168" y="6100"/>
                    <a:pt x="48538" y="7470"/>
                    <a:pt x="48538" y="9166"/>
                  </a:cubicBezTo>
                  <a:cubicBezTo>
                    <a:pt x="48538" y="10863"/>
                    <a:pt x="47168" y="12233"/>
                    <a:pt x="45505" y="12233"/>
                  </a:cubicBezTo>
                  <a:cubicBezTo>
                    <a:pt x="43808" y="12233"/>
                    <a:pt x="42438" y="10863"/>
                    <a:pt x="42438" y="9166"/>
                  </a:cubicBezTo>
                  <a:cubicBezTo>
                    <a:pt x="42438" y="7470"/>
                    <a:pt x="43808" y="6100"/>
                    <a:pt x="45505" y="6100"/>
                  </a:cubicBezTo>
                  <a:close/>
                  <a:moveTo>
                    <a:pt x="45505" y="0"/>
                  </a:moveTo>
                  <a:cubicBezTo>
                    <a:pt x="41525" y="0"/>
                    <a:pt x="38133" y="2544"/>
                    <a:pt x="36860" y="6100"/>
                  </a:cubicBezTo>
                  <a:lnTo>
                    <a:pt x="3066" y="6100"/>
                  </a:lnTo>
                  <a:cubicBezTo>
                    <a:pt x="1370" y="6100"/>
                    <a:pt x="0" y="7470"/>
                    <a:pt x="0" y="9166"/>
                  </a:cubicBezTo>
                  <a:cubicBezTo>
                    <a:pt x="0" y="10863"/>
                    <a:pt x="1370" y="12233"/>
                    <a:pt x="3066" y="12233"/>
                  </a:cubicBezTo>
                  <a:lnTo>
                    <a:pt x="36860" y="12233"/>
                  </a:lnTo>
                  <a:cubicBezTo>
                    <a:pt x="38133" y="15788"/>
                    <a:pt x="41525" y="18333"/>
                    <a:pt x="45505" y="18333"/>
                  </a:cubicBezTo>
                  <a:cubicBezTo>
                    <a:pt x="50561" y="18333"/>
                    <a:pt x="54671" y="14222"/>
                    <a:pt x="54671" y="9166"/>
                  </a:cubicBezTo>
                  <a:cubicBezTo>
                    <a:pt x="54671" y="4110"/>
                    <a:pt x="50561" y="0"/>
                    <a:pt x="45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1190625" y="950850"/>
              <a:ext cx="1099300" cy="1669350"/>
            </a:xfrm>
            <a:custGeom>
              <a:rect b="b" l="l" r="r" t="t"/>
              <a:pathLst>
                <a:path extrusionOk="0" h="66774" w="43972">
                  <a:moveTo>
                    <a:pt x="9166" y="46712"/>
                  </a:moveTo>
                  <a:cubicBezTo>
                    <a:pt x="10862" y="46712"/>
                    <a:pt x="12232" y="48082"/>
                    <a:pt x="12232" y="49779"/>
                  </a:cubicBezTo>
                  <a:cubicBezTo>
                    <a:pt x="12232" y="51475"/>
                    <a:pt x="10862" y="52845"/>
                    <a:pt x="9166" y="52845"/>
                  </a:cubicBezTo>
                  <a:cubicBezTo>
                    <a:pt x="7470" y="52845"/>
                    <a:pt x="6133" y="51475"/>
                    <a:pt x="6133" y="49779"/>
                  </a:cubicBezTo>
                  <a:cubicBezTo>
                    <a:pt x="6133" y="48082"/>
                    <a:pt x="7470" y="46712"/>
                    <a:pt x="9166" y="46712"/>
                  </a:cubicBezTo>
                  <a:close/>
                  <a:moveTo>
                    <a:pt x="37480" y="1"/>
                  </a:moveTo>
                  <a:cubicBezTo>
                    <a:pt x="32196" y="1"/>
                    <a:pt x="27923" y="4274"/>
                    <a:pt x="27923" y="9558"/>
                  </a:cubicBezTo>
                  <a:lnTo>
                    <a:pt x="27923" y="46712"/>
                  </a:lnTo>
                  <a:lnTo>
                    <a:pt x="17810" y="46712"/>
                  </a:lnTo>
                  <a:cubicBezTo>
                    <a:pt x="16538" y="43157"/>
                    <a:pt x="13146" y="40612"/>
                    <a:pt x="9166" y="40612"/>
                  </a:cubicBezTo>
                  <a:cubicBezTo>
                    <a:pt x="4110" y="40612"/>
                    <a:pt x="0" y="44723"/>
                    <a:pt x="0" y="49779"/>
                  </a:cubicBezTo>
                  <a:cubicBezTo>
                    <a:pt x="0" y="54835"/>
                    <a:pt x="4110" y="58945"/>
                    <a:pt x="9166" y="58945"/>
                  </a:cubicBezTo>
                  <a:cubicBezTo>
                    <a:pt x="13146" y="58945"/>
                    <a:pt x="16538" y="56401"/>
                    <a:pt x="17810" y="52845"/>
                  </a:cubicBezTo>
                  <a:lnTo>
                    <a:pt x="27923" y="52845"/>
                  </a:lnTo>
                  <a:lnTo>
                    <a:pt x="27923" y="63707"/>
                  </a:lnTo>
                  <a:cubicBezTo>
                    <a:pt x="27923" y="65404"/>
                    <a:pt x="29293" y="66774"/>
                    <a:pt x="30989" y="66774"/>
                  </a:cubicBezTo>
                  <a:cubicBezTo>
                    <a:pt x="32685" y="66774"/>
                    <a:pt x="34055" y="65404"/>
                    <a:pt x="34055" y="63707"/>
                  </a:cubicBezTo>
                  <a:lnTo>
                    <a:pt x="34055" y="9558"/>
                  </a:lnTo>
                  <a:cubicBezTo>
                    <a:pt x="34055" y="7666"/>
                    <a:pt x="35588" y="6101"/>
                    <a:pt x="37480" y="6101"/>
                  </a:cubicBezTo>
                  <a:lnTo>
                    <a:pt x="40905" y="6101"/>
                  </a:lnTo>
                  <a:cubicBezTo>
                    <a:pt x="42602" y="6101"/>
                    <a:pt x="43972" y="4731"/>
                    <a:pt x="43972" y="3067"/>
                  </a:cubicBezTo>
                  <a:cubicBezTo>
                    <a:pt x="43972" y="1371"/>
                    <a:pt x="42602" y="1"/>
                    <a:pt x="40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665225" y="1444550"/>
            <a:ext cx="29178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IS FACIAL EMOTION RECOGNITION?</a:t>
            </a:r>
            <a:endParaRPr sz="3600"/>
          </a:p>
        </p:txBody>
      </p:sp>
      <p:cxnSp>
        <p:nvCxnSpPr>
          <p:cNvPr id="311" name="Google Shape;311;p47"/>
          <p:cNvCxnSpPr/>
          <p:nvPr/>
        </p:nvCxnSpPr>
        <p:spPr>
          <a:xfrm flipH="1">
            <a:off x="1172750" y="3992550"/>
            <a:ext cx="799200" cy="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2" name="Google Shape;312;p47"/>
          <p:cNvSpPr txBox="1"/>
          <p:nvPr>
            <p:ph idx="4294967295" type="body"/>
          </p:nvPr>
        </p:nvSpPr>
        <p:spPr>
          <a:xfrm>
            <a:off x="3355075" y="643675"/>
            <a:ext cx="5100900" cy="3601800"/>
          </a:xfrm>
          <a:prstGeom prst="rect">
            <a:avLst/>
          </a:prstGeom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sz="1400"/>
              <a:t>Technology that analyzes facial expressions to help determine emotional state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Uses static images and/or videos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Goal to automate the process of determining emotions in real-time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Analyzes various facial features (eyebrows, eyes, mouth, etc.)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ira Sans Condensed"/>
              <a:buChar char="●"/>
            </a:pPr>
            <a:r>
              <a:rPr lang="en" sz="1400"/>
              <a:t>Decoding emotion expressions an interest for decades in psychology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AI/deep learning utilized to automate and increase accuracy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CNN ideally suited for this effort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55% of emotional information is conveyed visually (Mehrabian, 1967)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USES OF EMOTION RECOGNITION</a:t>
            </a:r>
            <a:endParaRPr/>
          </a:p>
        </p:txBody>
      </p:sp>
      <p:sp>
        <p:nvSpPr>
          <p:cNvPr id="318" name="Google Shape;318;p48"/>
          <p:cNvSpPr txBox="1"/>
          <p:nvPr>
            <p:ph idx="1" type="subTitle"/>
          </p:nvPr>
        </p:nvSpPr>
        <p:spPr>
          <a:xfrm>
            <a:off x="720100" y="1217550"/>
            <a:ext cx="4758000" cy="3687600"/>
          </a:xfrm>
          <a:prstGeom prst="rect">
            <a:avLst/>
          </a:prstGeom>
          <a:solidFill>
            <a:srgbClr val="F8F6F6">
              <a:alpha val="113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heck emotions at live performances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Real-time customer satisfaction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Product testing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Market research- focus groups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Political debate/town hall audience reaction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Education- curriculum adaptation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Mental health diagnosis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Employee safety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Patient care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Automotive safety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Video game- adapt to player mood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Fraud detection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Virtual personal assistants/robots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Employee interviews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6292125" y="1434600"/>
            <a:ext cx="2701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CONCERNS</a:t>
            </a:r>
            <a:endParaRPr sz="3600"/>
          </a:p>
        </p:txBody>
      </p:sp>
      <p:cxnSp>
        <p:nvCxnSpPr>
          <p:cNvPr id="324" name="Google Shape;324;p49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25" name="Google Shape;325;p49"/>
          <p:cNvSpPr txBox="1"/>
          <p:nvPr>
            <p:ph idx="4294967295" type="body"/>
          </p:nvPr>
        </p:nvSpPr>
        <p:spPr>
          <a:xfrm>
            <a:off x="617800" y="420750"/>
            <a:ext cx="5100900" cy="4302000"/>
          </a:xfrm>
          <a:prstGeom prst="rect">
            <a:avLst/>
          </a:prstGeom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"/>
              <a:buChar char="●"/>
            </a:pPr>
            <a:r>
              <a:rPr lang="en"/>
              <a:t>Data Privacy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breaches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Transparency and informed consent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Inference of special categories of personal data (health data, political opinions)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Accessibility of data by non-authorized entities (employers, health insurers, etc.)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"/>
              <a:buChar char="●"/>
            </a:pPr>
            <a:r>
              <a:rPr lang="en"/>
              <a:t>Data accuracy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Multiple emotions experienced simultaneously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Camera angles, lighting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FER usually treated as 100% accurate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"/>
              <a:buChar char="●"/>
            </a:pPr>
            <a:r>
              <a:rPr lang="en"/>
              <a:t>Fairness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Racial/cultural bias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Medical conditions causing misclassification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"/>
              <a:buChar char="●"/>
            </a:pPr>
            <a:r>
              <a:rPr lang="en"/>
              <a:t>Media and academic criticism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"/>
              <a:buChar char="○"/>
            </a:pPr>
            <a:r>
              <a:rPr lang="en"/>
              <a:t>“Microsoft is removing emotion recognition features from its </a:t>
            </a:r>
            <a:r>
              <a:rPr lang="en"/>
              <a:t>facial</a:t>
            </a:r>
            <a:r>
              <a:rPr lang="en"/>
              <a:t> recognition tech”,  NBCNews.com, June 27, 2022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“Artificial Intelligence Is Misreading Human Emotion”, The Atlantic, April 27, 2021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FER2013 CONTEST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50"/>
          <p:cNvGrpSpPr/>
          <p:nvPr/>
        </p:nvGrpSpPr>
        <p:grpSpPr>
          <a:xfrm>
            <a:off x="3369810" y="1480551"/>
            <a:ext cx="2404584" cy="2847219"/>
            <a:chOff x="929625" y="1192550"/>
            <a:chExt cx="2720425" cy="3221200"/>
          </a:xfrm>
        </p:grpSpPr>
        <p:sp>
          <p:nvSpPr>
            <p:cNvPr id="332" name="Google Shape;332;p50"/>
            <p:cNvSpPr/>
            <p:nvPr/>
          </p:nvSpPr>
          <p:spPr>
            <a:xfrm>
              <a:off x="1369600" y="2154575"/>
              <a:ext cx="39525" cy="226475"/>
            </a:xfrm>
            <a:custGeom>
              <a:rect b="b" l="l" r="r" t="t"/>
              <a:pathLst>
                <a:path extrusionOk="0" h="9059" w="1581">
                  <a:moveTo>
                    <a:pt x="0" y="9058"/>
                  </a:moveTo>
                  <a:lnTo>
                    <a:pt x="0" y="1"/>
                  </a:lnTo>
                  <a:lnTo>
                    <a:pt x="1581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0"/>
            <p:cNvSpPr/>
            <p:nvPr/>
          </p:nvSpPr>
          <p:spPr>
            <a:xfrm>
              <a:off x="1369600" y="2045150"/>
              <a:ext cx="19775" cy="109450"/>
            </a:xfrm>
            <a:custGeom>
              <a:rect b="b" l="l" r="r" t="t"/>
              <a:pathLst>
                <a:path extrusionOk="0" h="4378" w="791">
                  <a:moveTo>
                    <a:pt x="0" y="4378"/>
                  </a:moveTo>
                  <a:lnTo>
                    <a:pt x="790" y="1"/>
                  </a:lnTo>
                  <a:lnTo>
                    <a:pt x="79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1389350" y="1946375"/>
              <a:ext cx="38775" cy="98800"/>
            </a:xfrm>
            <a:custGeom>
              <a:rect b="b" l="l" r="r" t="t"/>
              <a:pathLst>
                <a:path extrusionOk="0" h="3952" w="1551">
                  <a:moveTo>
                    <a:pt x="791" y="0"/>
                  </a:moveTo>
                  <a:lnTo>
                    <a:pt x="0" y="3952"/>
                  </a:lnTo>
                  <a:lnTo>
                    <a:pt x="155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1428100" y="1931175"/>
              <a:ext cx="60825" cy="85875"/>
            </a:xfrm>
            <a:custGeom>
              <a:rect b="b" l="l" r="r" t="t"/>
              <a:pathLst>
                <a:path extrusionOk="0" h="3435" w="2433">
                  <a:moveTo>
                    <a:pt x="2432" y="0"/>
                  </a:moveTo>
                  <a:lnTo>
                    <a:pt x="1" y="343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1409100" y="1876450"/>
              <a:ext cx="24350" cy="69950"/>
            </a:xfrm>
            <a:custGeom>
              <a:rect b="b" l="l" r="r" t="t"/>
              <a:pathLst>
                <a:path extrusionOk="0" h="2798" w="974">
                  <a:moveTo>
                    <a:pt x="1" y="2797"/>
                  </a:moveTo>
                  <a:lnTo>
                    <a:pt x="973" y="1"/>
                  </a:lnTo>
                  <a:lnTo>
                    <a:pt x="76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1428100" y="1868100"/>
              <a:ext cx="38025" cy="72225"/>
            </a:xfrm>
            <a:custGeom>
              <a:rect b="b" l="l" r="r" t="t"/>
              <a:pathLst>
                <a:path extrusionOk="0" h="2889" w="1521">
                  <a:moveTo>
                    <a:pt x="1520" y="0"/>
                  </a:moveTo>
                  <a:lnTo>
                    <a:pt x="1" y="2888"/>
                  </a:lnTo>
                  <a:lnTo>
                    <a:pt x="213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0"/>
            <p:cNvSpPr/>
            <p:nvPr/>
          </p:nvSpPr>
          <p:spPr>
            <a:xfrm>
              <a:off x="1433425" y="1764750"/>
              <a:ext cx="55500" cy="111725"/>
            </a:xfrm>
            <a:custGeom>
              <a:rect b="b" l="l" r="r" t="t"/>
              <a:pathLst>
                <a:path extrusionOk="0" h="4469" w="2220">
                  <a:moveTo>
                    <a:pt x="2098" y="1"/>
                  </a:moveTo>
                  <a:lnTo>
                    <a:pt x="0" y="4469"/>
                  </a:lnTo>
                  <a:lnTo>
                    <a:pt x="2219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0"/>
            <p:cNvSpPr/>
            <p:nvPr/>
          </p:nvSpPr>
          <p:spPr>
            <a:xfrm>
              <a:off x="1466100" y="1798950"/>
              <a:ext cx="43350" cy="69175"/>
            </a:xfrm>
            <a:custGeom>
              <a:rect b="b" l="l" r="r" t="t"/>
              <a:pathLst>
                <a:path extrusionOk="0" h="2767" w="1734">
                  <a:moveTo>
                    <a:pt x="1733" y="700"/>
                  </a:moveTo>
                  <a:lnTo>
                    <a:pt x="0" y="2766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0"/>
            <p:cNvSpPr/>
            <p:nvPr/>
          </p:nvSpPr>
          <p:spPr>
            <a:xfrm>
              <a:off x="1485850" y="1680400"/>
              <a:ext cx="59300" cy="84375"/>
            </a:xfrm>
            <a:custGeom>
              <a:rect b="b" l="l" r="r" t="t"/>
              <a:pathLst>
                <a:path extrusionOk="0" h="3375" w="2372">
                  <a:moveTo>
                    <a:pt x="2372" y="1"/>
                  </a:moveTo>
                  <a:lnTo>
                    <a:pt x="1" y="3375"/>
                  </a:lnTo>
                  <a:lnTo>
                    <a:pt x="2189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0"/>
            <p:cNvSpPr/>
            <p:nvPr/>
          </p:nvSpPr>
          <p:spPr>
            <a:xfrm>
              <a:off x="1540575" y="1612025"/>
              <a:ext cx="57775" cy="125400"/>
            </a:xfrm>
            <a:custGeom>
              <a:rect b="b" l="l" r="r" t="t"/>
              <a:pathLst>
                <a:path extrusionOk="0" h="5016" w="2311">
                  <a:moveTo>
                    <a:pt x="2310" y="0"/>
                  </a:moveTo>
                  <a:lnTo>
                    <a:pt x="183" y="2736"/>
                  </a:lnTo>
                  <a:lnTo>
                    <a:pt x="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0"/>
            <p:cNvSpPr/>
            <p:nvPr/>
          </p:nvSpPr>
          <p:spPr>
            <a:xfrm>
              <a:off x="1598325" y="1549700"/>
              <a:ext cx="64600" cy="62350"/>
            </a:xfrm>
            <a:custGeom>
              <a:rect b="b" l="l" r="r" t="t"/>
              <a:pathLst>
                <a:path extrusionOk="0" h="2494" w="2584">
                  <a:moveTo>
                    <a:pt x="2158" y="1"/>
                  </a:moveTo>
                  <a:lnTo>
                    <a:pt x="0" y="2493"/>
                  </a:lnTo>
                  <a:lnTo>
                    <a:pt x="2584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0"/>
            <p:cNvSpPr/>
            <p:nvPr/>
          </p:nvSpPr>
          <p:spPr>
            <a:xfrm>
              <a:off x="1369600" y="2141650"/>
              <a:ext cx="39525" cy="50950"/>
            </a:xfrm>
            <a:custGeom>
              <a:rect b="b" l="l" r="r" t="t"/>
              <a:pathLst>
                <a:path extrusionOk="0" h="2038" w="1581">
                  <a:moveTo>
                    <a:pt x="790" y="1"/>
                  </a:moveTo>
                  <a:lnTo>
                    <a:pt x="1581" y="2037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0"/>
            <p:cNvSpPr/>
            <p:nvPr/>
          </p:nvSpPr>
          <p:spPr>
            <a:xfrm>
              <a:off x="1369600" y="2381025"/>
              <a:ext cx="51700" cy="97300"/>
            </a:xfrm>
            <a:custGeom>
              <a:rect b="b" l="l" r="r" t="t"/>
              <a:pathLst>
                <a:path extrusionOk="0" h="3892" w="2068">
                  <a:moveTo>
                    <a:pt x="0" y="0"/>
                  </a:moveTo>
                  <a:lnTo>
                    <a:pt x="790" y="3891"/>
                  </a:lnTo>
                  <a:lnTo>
                    <a:pt x="206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0"/>
            <p:cNvSpPr/>
            <p:nvPr/>
          </p:nvSpPr>
          <p:spPr>
            <a:xfrm>
              <a:off x="1369600" y="2306550"/>
              <a:ext cx="39525" cy="74500"/>
            </a:xfrm>
            <a:custGeom>
              <a:rect b="b" l="l" r="r" t="t"/>
              <a:pathLst>
                <a:path extrusionOk="0" h="2980" w="1581">
                  <a:moveTo>
                    <a:pt x="1581" y="1"/>
                  </a:moveTo>
                  <a:lnTo>
                    <a:pt x="1581" y="2979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0"/>
            <p:cNvSpPr/>
            <p:nvPr/>
          </p:nvSpPr>
          <p:spPr>
            <a:xfrm>
              <a:off x="1389350" y="2429650"/>
              <a:ext cx="31950" cy="155800"/>
            </a:xfrm>
            <a:custGeom>
              <a:rect b="b" l="l" r="r" t="t"/>
              <a:pathLst>
                <a:path extrusionOk="0" h="6232" w="1278">
                  <a:moveTo>
                    <a:pt x="1277" y="1"/>
                  </a:moveTo>
                  <a:lnTo>
                    <a:pt x="1277" y="6232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0"/>
            <p:cNvSpPr/>
            <p:nvPr/>
          </p:nvSpPr>
          <p:spPr>
            <a:xfrm>
              <a:off x="1421275" y="2585425"/>
              <a:ext cx="75250" cy="101850"/>
            </a:xfrm>
            <a:custGeom>
              <a:rect b="b" l="l" r="r" t="t"/>
              <a:pathLst>
                <a:path extrusionOk="0" h="4074" w="3010">
                  <a:moveTo>
                    <a:pt x="1793" y="4074"/>
                  </a:moveTo>
                  <a:lnTo>
                    <a:pt x="0" y="1"/>
                  </a:lnTo>
                  <a:lnTo>
                    <a:pt x="3009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0"/>
            <p:cNvSpPr/>
            <p:nvPr/>
          </p:nvSpPr>
          <p:spPr>
            <a:xfrm>
              <a:off x="1466100" y="2687250"/>
              <a:ext cx="60825" cy="111750"/>
            </a:xfrm>
            <a:custGeom>
              <a:rect b="b" l="l" r="r" t="t"/>
              <a:pathLst>
                <a:path extrusionOk="0" h="4470" w="2433">
                  <a:moveTo>
                    <a:pt x="2432" y="4469"/>
                  </a:moveTo>
                  <a:lnTo>
                    <a:pt x="0" y="1"/>
                  </a:lnTo>
                  <a:lnTo>
                    <a:pt x="2159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1520050" y="2700950"/>
              <a:ext cx="98050" cy="202150"/>
            </a:xfrm>
            <a:custGeom>
              <a:rect b="b" l="l" r="r" t="t"/>
              <a:pathLst>
                <a:path extrusionOk="0" h="8086" w="3922">
                  <a:moveTo>
                    <a:pt x="3922" y="8085"/>
                  </a:moveTo>
                  <a:lnTo>
                    <a:pt x="274" y="3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0"/>
            <p:cNvSpPr/>
            <p:nvPr/>
          </p:nvSpPr>
          <p:spPr>
            <a:xfrm>
              <a:off x="1618075" y="2887875"/>
              <a:ext cx="63100" cy="115525"/>
            </a:xfrm>
            <a:custGeom>
              <a:rect b="b" l="l" r="r" t="t"/>
              <a:pathLst>
                <a:path extrusionOk="0" h="4621" w="2524">
                  <a:moveTo>
                    <a:pt x="2523" y="4620"/>
                  </a:moveTo>
                  <a:lnTo>
                    <a:pt x="1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1587675" y="2742725"/>
              <a:ext cx="61575" cy="160375"/>
            </a:xfrm>
            <a:custGeom>
              <a:rect b="b" l="l" r="r" t="t"/>
              <a:pathLst>
                <a:path extrusionOk="0" h="6415" w="2463">
                  <a:moveTo>
                    <a:pt x="1" y="1"/>
                  </a:moveTo>
                  <a:lnTo>
                    <a:pt x="2463" y="5806"/>
                  </a:lnTo>
                  <a:lnTo>
                    <a:pt x="121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1520050" y="2659900"/>
              <a:ext cx="67650" cy="82850"/>
            </a:xfrm>
            <a:custGeom>
              <a:rect b="b" l="l" r="r" t="t"/>
              <a:pathLst>
                <a:path extrusionOk="0" h="3314" w="2706">
                  <a:moveTo>
                    <a:pt x="1" y="1642"/>
                  </a:moveTo>
                  <a:lnTo>
                    <a:pt x="2706" y="3314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1618075" y="2903075"/>
              <a:ext cx="63100" cy="132250"/>
            </a:xfrm>
            <a:custGeom>
              <a:rect b="b" l="l" r="r" t="t"/>
              <a:pathLst>
                <a:path extrusionOk="0" h="5290" w="2524">
                  <a:moveTo>
                    <a:pt x="1" y="0"/>
                  </a:moveTo>
                  <a:lnTo>
                    <a:pt x="2159" y="5289"/>
                  </a:lnTo>
                  <a:lnTo>
                    <a:pt x="2523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1672025" y="3003375"/>
              <a:ext cx="47150" cy="97300"/>
            </a:xfrm>
            <a:custGeom>
              <a:rect b="b" l="l" r="r" t="t"/>
              <a:pathLst>
                <a:path extrusionOk="0" h="3892" w="1886">
                  <a:moveTo>
                    <a:pt x="1885" y="3891"/>
                  </a:moveTo>
                  <a:lnTo>
                    <a:pt x="1" y="127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1719150" y="3086950"/>
              <a:ext cx="53200" cy="152025"/>
            </a:xfrm>
            <a:custGeom>
              <a:rect b="b" l="l" r="r" t="t"/>
              <a:pathLst>
                <a:path extrusionOk="0" h="6081" w="2128">
                  <a:moveTo>
                    <a:pt x="2128" y="6080"/>
                  </a:moveTo>
                  <a:lnTo>
                    <a:pt x="0" y="54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1466100" y="1816425"/>
              <a:ext cx="43350" cy="114775"/>
            </a:xfrm>
            <a:custGeom>
              <a:rect b="b" l="l" r="r" t="t"/>
              <a:pathLst>
                <a:path extrusionOk="0" h="4591" w="1734">
                  <a:moveTo>
                    <a:pt x="912" y="4590"/>
                  </a:moveTo>
                  <a:lnTo>
                    <a:pt x="1733" y="1"/>
                  </a:lnTo>
                  <a:lnTo>
                    <a:pt x="0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1652275" y="1436475"/>
              <a:ext cx="138325" cy="113250"/>
            </a:xfrm>
            <a:custGeom>
              <a:rect b="b" l="l" r="r" t="t"/>
              <a:pathLst>
                <a:path extrusionOk="0" h="4530" w="5533">
                  <a:moveTo>
                    <a:pt x="5532" y="1"/>
                  </a:moveTo>
                  <a:lnTo>
                    <a:pt x="0" y="4530"/>
                  </a:lnTo>
                  <a:lnTo>
                    <a:pt x="4317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1790575" y="1339975"/>
              <a:ext cx="179350" cy="96525"/>
            </a:xfrm>
            <a:custGeom>
              <a:rect b="b" l="l" r="r" t="t"/>
              <a:pathLst>
                <a:path extrusionOk="0" h="3861" w="7174">
                  <a:moveTo>
                    <a:pt x="7174" y="1"/>
                  </a:moveTo>
                  <a:lnTo>
                    <a:pt x="0" y="3861"/>
                  </a:lnTo>
                  <a:lnTo>
                    <a:pt x="5684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0"/>
            <p:cNvSpPr/>
            <p:nvPr/>
          </p:nvSpPr>
          <p:spPr>
            <a:xfrm>
              <a:off x="1760175" y="1436475"/>
              <a:ext cx="66150" cy="86650"/>
            </a:xfrm>
            <a:custGeom>
              <a:rect b="b" l="l" r="r" t="t"/>
              <a:pathLst>
                <a:path extrusionOk="0" h="3466" w="2646">
                  <a:moveTo>
                    <a:pt x="2645" y="3040"/>
                  </a:moveTo>
                  <a:lnTo>
                    <a:pt x="1" y="34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0"/>
            <p:cNvSpPr/>
            <p:nvPr/>
          </p:nvSpPr>
          <p:spPr>
            <a:xfrm>
              <a:off x="1598325" y="1584650"/>
              <a:ext cx="145150" cy="49425"/>
            </a:xfrm>
            <a:custGeom>
              <a:rect b="b" l="l" r="r" t="t"/>
              <a:pathLst>
                <a:path extrusionOk="0" h="1977" w="5806">
                  <a:moveTo>
                    <a:pt x="5806" y="1977"/>
                  </a:moveTo>
                  <a:lnTo>
                    <a:pt x="2584" y="1"/>
                  </a:lnTo>
                  <a:lnTo>
                    <a:pt x="0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0"/>
            <p:cNvSpPr/>
            <p:nvPr/>
          </p:nvSpPr>
          <p:spPr>
            <a:xfrm>
              <a:off x="1409100" y="2192575"/>
              <a:ext cx="49425" cy="114000"/>
            </a:xfrm>
            <a:custGeom>
              <a:rect b="b" l="l" r="r" t="t"/>
              <a:pathLst>
                <a:path extrusionOk="0" h="4560" w="1977">
                  <a:moveTo>
                    <a:pt x="1" y="0"/>
                  </a:moveTo>
                  <a:lnTo>
                    <a:pt x="1" y="4560"/>
                  </a:lnTo>
                  <a:lnTo>
                    <a:pt x="1977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0"/>
            <p:cNvSpPr/>
            <p:nvPr/>
          </p:nvSpPr>
          <p:spPr>
            <a:xfrm>
              <a:off x="1389350" y="2017025"/>
              <a:ext cx="76775" cy="124650"/>
            </a:xfrm>
            <a:custGeom>
              <a:rect b="b" l="l" r="r" t="t"/>
              <a:pathLst>
                <a:path extrusionOk="0" h="4986" w="3071">
                  <a:moveTo>
                    <a:pt x="1551" y="1"/>
                  </a:moveTo>
                  <a:lnTo>
                    <a:pt x="0" y="4986"/>
                  </a:lnTo>
                  <a:lnTo>
                    <a:pt x="307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0"/>
            <p:cNvSpPr/>
            <p:nvPr/>
          </p:nvSpPr>
          <p:spPr>
            <a:xfrm>
              <a:off x="1969900" y="1287550"/>
              <a:ext cx="167200" cy="81325"/>
            </a:xfrm>
            <a:custGeom>
              <a:rect b="b" l="l" r="r" t="t"/>
              <a:pathLst>
                <a:path extrusionOk="0" h="3253" w="6688">
                  <a:moveTo>
                    <a:pt x="1" y="2098"/>
                  </a:moveTo>
                  <a:lnTo>
                    <a:pt x="6688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0"/>
            <p:cNvSpPr/>
            <p:nvPr/>
          </p:nvSpPr>
          <p:spPr>
            <a:xfrm>
              <a:off x="2137075" y="1269300"/>
              <a:ext cx="204450" cy="59300"/>
            </a:xfrm>
            <a:custGeom>
              <a:rect b="b" l="l" r="r" t="t"/>
              <a:pathLst>
                <a:path extrusionOk="0" h="2372" w="8178">
                  <a:moveTo>
                    <a:pt x="8177" y="1"/>
                  </a:moveTo>
                  <a:lnTo>
                    <a:pt x="1" y="730"/>
                  </a:lnTo>
                  <a:lnTo>
                    <a:pt x="1703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2053500" y="1287550"/>
              <a:ext cx="126175" cy="81325"/>
            </a:xfrm>
            <a:custGeom>
              <a:rect b="b" l="l" r="r" t="t"/>
              <a:pathLst>
                <a:path extrusionOk="0" h="3253" w="5047">
                  <a:moveTo>
                    <a:pt x="0" y="3253"/>
                  </a:moveTo>
                  <a:lnTo>
                    <a:pt x="5046" y="1642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1790575" y="1409875"/>
              <a:ext cx="253825" cy="99575"/>
            </a:xfrm>
            <a:custGeom>
              <a:rect b="b" l="l" r="r" t="t"/>
              <a:pathLst>
                <a:path extrusionOk="0" h="3983" w="10153">
                  <a:moveTo>
                    <a:pt x="5684" y="1"/>
                  </a:moveTo>
                  <a:lnTo>
                    <a:pt x="10153" y="3983"/>
                  </a:lnTo>
                  <a:lnTo>
                    <a:pt x="0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1389350" y="2067200"/>
              <a:ext cx="164925" cy="138325"/>
            </a:xfrm>
            <a:custGeom>
              <a:rect b="b" l="l" r="r" t="t"/>
              <a:pathLst>
                <a:path extrusionOk="0" h="5533" w="6597">
                  <a:moveTo>
                    <a:pt x="2767" y="5532"/>
                  </a:moveTo>
                  <a:lnTo>
                    <a:pt x="6596" y="0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1466100" y="1931175"/>
              <a:ext cx="88175" cy="136050"/>
            </a:xfrm>
            <a:custGeom>
              <a:rect b="b" l="l" r="r" t="t"/>
              <a:pathLst>
                <a:path extrusionOk="0" h="5442" w="3527">
                  <a:moveTo>
                    <a:pt x="912" y="0"/>
                  </a:moveTo>
                  <a:lnTo>
                    <a:pt x="3526" y="5441"/>
                  </a:lnTo>
                  <a:lnTo>
                    <a:pt x="0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1772325" y="3238950"/>
              <a:ext cx="57775" cy="107150"/>
            </a:xfrm>
            <a:custGeom>
              <a:rect b="b" l="l" r="r" t="t"/>
              <a:pathLst>
                <a:path extrusionOk="0" h="4286" w="2311">
                  <a:moveTo>
                    <a:pt x="1" y="0"/>
                  </a:moveTo>
                  <a:lnTo>
                    <a:pt x="639" y="4043"/>
                  </a:lnTo>
                  <a:lnTo>
                    <a:pt x="231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1788300" y="3340000"/>
              <a:ext cx="53975" cy="135300"/>
            </a:xfrm>
            <a:custGeom>
              <a:rect b="b" l="l" r="r" t="t"/>
              <a:pathLst>
                <a:path extrusionOk="0" h="5412" w="2159">
                  <a:moveTo>
                    <a:pt x="2158" y="5411"/>
                  </a:moveTo>
                  <a:lnTo>
                    <a:pt x="0" y="1"/>
                  </a:lnTo>
                  <a:lnTo>
                    <a:pt x="1672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1830100" y="3346075"/>
              <a:ext cx="66875" cy="208250"/>
            </a:xfrm>
            <a:custGeom>
              <a:rect b="b" l="l" r="r" t="t"/>
              <a:pathLst>
                <a:path extrusionOk="0" h="8330" w="2675">
                  <a:moveTo>
                    <a:pt x="2675" y="8329"/>
                  </a:moveTo>
                  <a:lnTo>
                    <a:pt x="486" y="5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1932675" y="1368850"/>
              <a:ext cx="120850" cy="140600"/>
            </a:xfrm>
            <a:custGeom>
              <a:rect b="b" l="l" r="r" t="t"/>
              <a:pathLst>
                <a:path extrusionOk="0" h="5624" w="4834">
                  <a:moveTo>
                    <a:pt x="4833" y="1"/>
                  </a:moveTo>
                  <a:lnTo>
                    <a:pt x="4469" y="5624"/>
                  </a:lnTo>
                  <a:lnTo>
                    <a:pt x="0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1743450" y="1509425"/>
              <a:ext cx="300950" cy="124650"/>
            </a:xfrm>
            <a:custGeom>
              <a:rect b="b" l="l" r="r" t="t"/>
              <a:pathLst>
                <a:path extrusionOk="0" h="4986" w="12038">
                  <a:moveTo>
                    <a:pt x="1" y="4986"/>
                  </a:moveTo>
                  <a:lnTo>
                    <a:pt x="3314" y="122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1509425" y="1737400"/>
              <a:ext cx="188475" cy="79050"/>
            </a:xfrm>
            <a:custGeom>
              <a:rect b="b" l="l" r="r" t="t"/>
              <a:pathLst>
                <a:path extrusionOk="0" h="3162" w="7539">
                  <a:moveTo>
                    <a:pt x="0" y="3162"/>
                  </a:moveTo>
                  <a:lnTo>
                    <a:pt x="7538" y="36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1598325" y="1612025"/>
              <a:ext cx="145150" cy="134525"/>
            </a:xfrm>
            <a:custGeom>
              <a:rect b="b" l="l" r="r" t="t"/>
              <a:pathLst>
                <a:path extrusionOk="0" h="5381" w="5806">
                  <a:moveTo>
                    <a:pt x="5806" y="882"/>
                  </a:moveTo>
                  <a:lnTo>
                    <a:pt x="3982" y="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1409100" y="2175100"/>
              <a:ext cx="194575" cy="131475"/>
            </a:xfrm>
            <a:custGeom>
              <a:rect b="b" l="l" r="r" t="t"/>
              <a:pathLst>
                <a:path extrusionOk="0" h="5259" w="7783">
                  <a:moveTo>
                    <a:pt x="1977" y="1216"/>
                  </a:moveTo>
                  <a:lnTo>
                    <a:pt x="7782" y="0"/>
                  </a:lnTo>
                  <a:lnTo>
                    <a:pt x="1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3274650" y="2154575"/>
              <a:ext cx="38775" cy="226475"/>
            </a:xfrm>
            <a:custGeom>
              <a:rect b="b" l="l" r="r" t="t"/>
              <a:pathLst>
                <a:path extrusionOk="0" h="9059" w="1551">
                  <a:moveTo>
                    <a:pt x="1550" y="9058"/>
                  </a:moveTo>
                  <a:lnTo>
                    <a:pt x="1550" y="1"/>
                  </a:lnTo>
                  <a:lnTo>
                    <a:pt x="0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3293650" y="2045150"/>
              <a:ext cx="19775" cy="109450"/>
            </a:xfrm>
            <a:custGeom>
              <a:rect b="b" l="l" r="r" t="t"/>
              <a:pathLst>
                <a:path extrusionOk="0" h="4378" w="791">
                  <a:moveTo>
                    <a:pt x="790" y="4378"/>
                  </a:moveTo>
                  <a:lnTo>
                    <a:pt x="0" y="1"/>
                  </a:lnTo>
                  <a:lnTo>
                    <a:pt x="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3254875" y="1946375"/>
              <a:ext cx="38800" cy="98800"/>
            </a:xfrm>
            <a:custGeom>
              <a:rect b="b" l="l" r="r" t="t"/>
              <a:pathLst>
                <a:path extrusionOk="0" h="3952" w="1552">
                  <a:moveTo>
                    <a:pt x="791" y="0"/>
                  </a:moveTo>
                  <a:lnTo>
                    <a:pt x="1551" y="3952"/>
                  </a:lnTo>
                  <a:lnTo>
                    <a:pt x="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3194100" y="1931175"/>
              <a:ext cx="60800" cy="85875"/>
            </a:xfrm>
            <a:custGeom>
              <a:rect b="b" l="l" r="r" t="t"/>
              <a:pathLst>
                <a:path extrusionOk="0" h="3435" w="2432">
                  <a:moveTo>
                    <a:pt x="0" y="0"/>
                  </a:moveTo>
                  <a:lnTo>
                    <a:pt x="2432" y="3435"/>
                  </a:lnTo>
                  <a:lnTo>
                    <a:pt x="2432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3249575" y="1876450"/>
              <a:ext cx="25100" cy="69950"/>
            </a:xfrm>
            <a:custGeom>
              <a:rect b="b" l="l" r="r" t="t"/>
              <a:pathLst>
                <a:path extrusionOk="0" h="2798" w="1004">
                  <a:moveTo>
                    <a:pt x="1003" y="2797"/>
                  </a:moveTo>
                  <a:lnTo>
                    <a:pt x="0" y="1"/>
                  </a:lnTo>
                  <a:lnTo>
                    <a:pt x="213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3216900" y="1868100"/>
              <a:ext cx="38000" cy="72225"/>
            </a:xfrm>
            <a:custGeom>
              <a:rect b="b" l="l" r="r" t="t"/>
              <a:pathLst>
                <a:path extrusionOk="0" h="2889" w="1520">
                  <a:moveTo>
                    <a:pt x="0" y="0"/>
                  </a:moveTo>
                  <a:lnTo>
                    <a:pt x="1520" y="2888"/>
                  </a:lnTo>
                  <a:lnTo>
                    <a:pt x="1307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3194100" y="1764750"/>
              <a:ext cx="55500" cy="111725"/>
            </a:xfrm>
            <a:custGeom>
              <a:rect b="b" l="l" r="r" t="t"/>
              <a:pathLst>
                <a:path extrusionOk="0" h="4469" w="2220">
                  <a:moveTo>
                    <a:pt x="122" y="1"/>
                  </a:moveTo>
                  <a:lnTo>
                    <a:pt x="2219" y="4469"/>
                  </a:lnTo>
                  <a:lnTo>
                    <a:pt x="0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3173575" y="1798950"/>
              <a:ext cx="43350" cy="69175"/>
            </a:xfrm>
            <a:custGeom>
              <a:rect b="b" l="l" r="r" t="t"/>
              <a:pathLst>
                <a:path extrusionOk="0" h="2767" w="1734">
                  <a:moveTo>
                    <a:pt x="1" y="700"/>
                  </a:moveTo>
                  <a:lnTo>
                    <a:pt x="1733" y="27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3137875" y="1680400"/>
              <a:ext cx="59275" cy="84375"/>
            </a:xfrm>
            <a:custGeom>
              <a:rect b="b" l="l" r="r" t="t"/>
              <a:pathLst>
                <a:path extrusionOk="0" h="3375" w="2371">
                  <a:moveTo>
                    <a:pt x="0" y="1"/>
                  </a:moveTo>
                  <a:lnTo>
                    <a:pt x="2371" y="3375"/>
                  </a:lnTo>
                  <a:lnTo>
                    <a:pt x="182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3085425" y="1612025"/>
              <a:ext cx="57025" cy="125400"/>
            </a:xfrm>
            <a:custGeom>
              <a:rect b="b" l="l" r="r" t="t"/>
              <a:pathLst>
                <a:path extrusionOk="0" h="5016" w="2281">
                  <a:moveTo>
                    <a:pt x="1" y="0"/>
                  </a:moveTo>
                  <a:lnTo>
                    <a:pt x="2098" y="2736"/>
                  </a:lnTo>
                  <a:lnTo>
                    <a:pt x="228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3020075" y="1549700"/>
              <a:ext cx="65375" cy="62350"/>
            </a:xfrm>
            <a:custGeom>
              <a:rect b="b" l="l" r="r" t="t"/>
              <a:pathLst>
                <a:path extrusionOk="0" h="2494" w="2615">
                  <a:moveTo>
                    <a:pt x="426" y="1"/>
                  </a:moveTo>
                  <a:lnTo>
                    <a:pt x="2615" y="2493"/>
                  </a:lnTo>
                  <a:lnTo>
                    <a:pt x="1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3274650" y="2141650"/>
              <a:ext cx="38775" cy="50950"/>
            </a:xfrm>
            <a:custGeom>
              <a:rect b="b" l="l" r="r" t="t"/>
              <a:pathLst>
                <a:path extrusionOk="0" h="2038" w="1551">
                  <a:moveTo>
                    <a:pt x="760" y="1"/>
                  </a:moveTo>
                  <a:lnTo>
                    <a:pt x="0" y="2037"/>
                  </a:lnTo>
                  <a:lnTo>
                    <a:pt x="155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3261725" y="2381025"/>
              <a:ext cx="51700" cy="97300"/>
            </a:xfrm>
            <a:custGeom>
              <a:rect b="b" l="l" r="r" t="t"/>
              <a:pathLst>
                <a:path extrusionOk="0" h="3892" w="2068">
                  <a:moveTo>
                    <a:pt x="2067" y="0"/>
                  </a:moveTo>
                  <a:lnTo>
                    <a:pt x="1277" y="3891"/>
                  </a:lnTo>
                  <a:lnTo>
                    <a:pt x="1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3274650" y="2306550"/>
              <a:ext cx="38775" cy="74500"/>
            </a:xfrm>
            <a:custGeom>
              <a:rect b="b" l="l" r="r" t="t"/>
              <a:pathLst>
                <a:path extrusionOk="0" h="2980" w="1551">
                  <a:moveTo>
                    <a:pt x="0" y="1"/>
                  </a:moveTo>
                  <a:lnTo>
                    <a:pt x="0" y="2979"/>
                  </a:lnTo>
                  <a:lnTo>
                    <a:pt x="155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3261725" y="2429650"/>
              <a:ext cx="31950" cy="155800"/>
            </a:xfrm>
            <a:custGeom>
              <a:rect b="b" l="l" r="r" t="t"/>
              <a:pathLst>
                <a:path extrusionOk="0" h="6232" w="1278">
                  <a:moveTo>
                    <a:pt x="1" y="1"/>
                  </a:moveTo>
                  <a:lnTo>
                    <a:pt x="1" y="6232"/>
                  </a:lnTo>
                  <a:lnTo>
                    <a:pt x="127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3186500" y="2585425"/>
              <a:ext cx="75250" cy="101850"/>
            </a:xfrm>
            <a:custGeom>
              <a:rect b="b" l="l" r="r" t="t"/>
              <a:pathLst>
                <a:path extrusionOk="0" h="4074" w="3010">
                  <a:moveTo>
                    <a:pt x="1216" y="4074"/>
                  </a:moveTo>
                  <a:lnTo>
                    <a:pt x="3010" y="1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3156100" y="2687250"/>
              <a:ext cx="60825" cy="111750"/>
            </a:xfrm>
            <a:custGeom>
              <a:rect b="b" l="l" r="r" t="t"/>
              <a:pathLst>
                <a:path extrusionOk="0" h="4470" w="2433">
                  <a:moveTo>
                    <a:pt x="1" y="4469"/>
                  </a:moveTo>
                  <a:lnTo>
                    <a:pt x="2432" y="1"/>
                  </a:lnTo>
                  <a:lnTo>
                    <a:pt x="274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3064925" y="2700950"/>
              <a:ext cx="98050" cy="202150"/>
            </a:xfrm>
            <a:custGeom>
              <a:rect b="b" l="l" r="r" t="t"/>
              <a:pathLst>
                <a:path extrusionOk="0" h="8086" w="3922">
                  <a:moveTo>
                    <a:pt x="0" y="8085"/>
                  </a:moveTo>
                  <a:lnTo>
                    <a:pt x="3648" y="3921"/>
                  </a:lnTo>
                  <a:lnTo>
                    <a:pt x="39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3002600" y="2887875"/>
              <a:ext cx="62350" cy="115525"/>
            </a:xfrm>
            <a:custGeom>
              <a:rect b="b" l="l" r="r" t="t"/>
              <a:pathLst>
                <a:path extrusionOk="0" h="4621" w="2494">
                  <a:moveTo>
                    <a:pt x="1" y="4620"/>
                  </a:moveTo>
                  <a:lnTo>
                    <a:pt x="2493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3033750" y="2742725"/>
              <a:ext cx="61575" cy="160375"/>
            </a:xfrm>
            <a:custGeom>
              <a:rect b="b" l="l" r="r" t="t"/>
              <a:pathLst>
                <a:path extrusionOk="0" h="6415" w="2463">
                  <a:moveTo>
                    <a:pt x="2463" y="1"/>
                  </a:moveTo>
                  <a:lnTo>
                    <a:pt x="1" y="5806"/>
                  </a:lnTo>
                  <a:lnTo>
                    <a:pt x="124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3095300" y="2659900"/>
              <a:ext cx="67675" cy="82850"/>
            </a:xfrm>
            <a:custGeom>
              <a:rect b="b" l="l" r="r" t="t"/>
              <a:pathLst>
                <a:path extrusionOk="0" h="3314" w="2707">
                  <a:moveTo>
                    <a:pt x="2706" y="1642"/>
                  </a:moveTo>
                  <a:lnTo>
                    <a:pt x="1" y="331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3002600" y="2903075"/>
              <a:ext cx="62350" cy="132250"/>
            </a:xfrm>
            <a:custGeom>
              <a:rect b="b" l="l" r="r" t="t"/>
              <a:pathLst>
                <a:path extrusionOk="0" h="5290" w="2494">
                  <a:moveTo>
                    <a:pt x="2493" y="0"/>
                  </a:moveTo>
                  <a:lnTo>
                    <a:pt x="335" y="5289"/>
                  </a:lnTo>
                  <a:lnTo>
                    <a:pt x="1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2964600" y="3003375"/>
              <a:ext cx="46375" cy="97300"/>
            </a:xfrm>
            <a:custGeom>
              <a:rect b="b" l="l" r="r" t="t"/>
              <a:pathLst>
                <a:path extrusionOk="0" h="3892" w="1855">
                  <a:moveTo>
                    <a:pt x="1" y="3891"/>
                  </a:moveTo>
                  <a:lnTo>
                    <a:pt x="1855" y="1277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2910650" y="3086950"/>
              <a:ext cx="53975" cy="152025"/>
            </a:xfrm>
            <a:custGeom>
              <a:rect b="b" l="l" r="r" t="t"/>
              <a:pathLst>
                <a:path extrusionOk="0" h="6081" w="2159">
                  <a:moveTo>
                    <a:pt x="1" y="6080"/>
                  </a:moveTo>
                  <a:lnTo>
                    <a:pt x="2159" y="54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3173575" y="1816425"/>
              <a:ext cx="43350" cy="114775"/>
            </a:xfrm>
            <a:custGeom>
              <a:rect b="b" l="l" r="r" t="t"/>
              <a:pathLst>
                <a:path extrusionOk="0" h="4591" w="1734">
                  <a:moveTo>
                    <a:pt x="821" y="4590"/>
                  </a:moveTo>
                  <a:lnTo>
                    <a:pt x="1" y="1"/>
                  </a:lnTo>
                  <a:lnTo>
                    <a:pt x="1733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2892425" y="1436475"/>
              <a:ext cx="138325" cy="113250"/>
            </a:xfrm>
            <a:custGeom>
              <a:rect b="b" l="l" r="r" t="t"/>
              <a:pathLst>
                <a:path extrusionOk="0" h="4530" w="5533">
                  <a:moveTo>
                    <a:pt x="0" y="1"/>
                  </a:moveTo>
                  <a:lnTo>
                    <a:pt x="5532" y="4530"/>
                  </a:lnTo>
                  <a:lnTo>
                    <a:pt x="1216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2713075" y="1339975"/>
              <a:ext cx="179375" cy="96525"/>
            </a:xfrm>
            <a:custGeom>
              <a:rect b="b" l="l" r="r" t="t"/>
              <a:pathLst>
                <a:path extrusionOk="0" h="3861" w="7175">
                  <a:moveTo>
                    <a:pt x="1" y="1"/>
                  </a:moveTo>
                  <a:lnTo>
                    <a:pt x="7174" y="3861"/>
                  </a:lnTo>
                  <a:lnTo>
                    <a:pt x="149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2856700" y="1436475"/>
              <a:ext cx="66150" cy="86650"/>
            </a:xfrm>
            <a:custGeom>
              <a:rect b="b" l="l" r="r" t="t"/>
              <a:pathLst>
                <a:path extrusionOk="0" h="3466" w="2646">
                  <a:moveTo>
                    <a:pt x="1" y="3040"/>
                  </a:moveTo>
                  <a:lnTo>
                    <a:pt x="2645" y="346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2939525" y="1584650"/>
              <a:ext cx="145925" cy="49425"/>
            </a:xfrm>
            <a:custGeom>
              <a:rect b="b" l="l" r="r" t="t"/>
              <a:pathLst>
                <a:path extrusionOk="0" h="1977" w="5837">
                  <a:moveTo>
                    <a:pt x="1" y="1977"/>
                  </a:moveTo>
                  <a:lnTo>
                    <a:pt x="3223" y="1"/>
                  </a:lnTo>
                  <a:lnTo>
                    <a:pt x="5837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3224500" y="2192575"/>
              <a:ext cx="50175" cy="114000"/>
            </a:xfrm>
            <a:custGeom>
              <a:rect b="b" l="l" r="r" t="t"/>
              <a:pathLst>
                <a:path extrusionOk="0" h="4560" w="2007">
                  <a:moveTo>
                    <a:pt x="2006" y="0"/>
                  </a:moveTo>
                  <a:lnTo>
                    <a:pt x="2006" y="4560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3216900" y="2017025"/>
              <a:ext cx="76775" cy="124650"/>
            </a:xfrm>
            <a:custGeom>
              <a:rect b="b" l="l" r="r" t="t"/>
              <a:pathLst>
                <a:path extrusionOk="0" h="4986" w="3071">
                  <a:moveTo>
                    <a:pt x="1520" y="1"/>
                  </a:moveTo>
                  <a:lnTo>
                    <a:pt x="3070" y="4986"/>
                  </a:lnTo>
                  <a:lnTo>
                    <a:pt x="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2545900" y="1287550"/>
              <a:ext cx="167200" cy="81325"/>
            </a:xfrm>
            <a:custGeom>
              <a:rect b="b" l="l" r="r" t="t"/>
              <a:pathLst>
                <a:path extrusionOk="0" h="3253" w="6688">
                  <a:moveTo>
                    <a:pt x="6688" y="2098"/>
                  </a:moveTo>
                  <a:lnTo>
                    <a:pt x="1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2341500" y="1269300"/>
              <a:ext cx="204425" cy="59300"/>
            </a:xfrm>
            <a:custGeom>
              <a:rect b="b" l="l" r="r" t="t"/>
              <a:pathLst>
                <a:path extrusionOk="0" h="2372" w="8177">
                  <a:moveTo>
                    <a:pt x="0" y="1"/>
                  </a:moveTo>
                  <a:lnTo>
                    <a:pt x="8177" y="730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2504100" y="1287550"/>
              <a:ext cx="125425" cy="81325"/>
            </a:xfrm>
            <a:custGeom>
              <a:rect b="b" l="l" r="r" t="t"/>
              <a:pathLst>
                <a:path extrusionOk="0" h="3253" w="5017">
                  <a:moveTo>
                    <a:pt x="5016" y="3253"/>
                  </a:moveTo>
                  <a:lnTo>
                    <a:pt x="1" y="1642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2638625" y="1409875"/>
              <a:ext cx="253825" cy="99575"/>
            </a:xfrm>
            <a:custGeom>
              <a:rect b="b" l="l" r="r" t="t"/>
              <a:pathLst>
                <a:path extrusionOk="0" h="3983" w="10153">
                  <a:moveTo>
                    <a:pt x="4468" y="1"/>
                  </a:moveTo>
                  <a:lnTo>
                    <a:pt x="0" y="3983"/>
                  </a:lnTo>
                  <a:lnTo>
                    <a:pt x="10152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3128750" y="2067200"/>
              <a:ext cx="164925" cy="138325"/>
            </a:xfrm>
            <a:custGeom>
              <a:rect b="b" l="l" r="r" t="t"/>
              <a:pathLst>
                <a:path extrusionOk="0" h="5533" w="6597">
                  <a:moveTo>
                    <a:pt x="3830" y="5532"/>
                  </a:moveTo>
                  <a:lnTo>
                    <a:pt x="0" y="0"/>
                  </a:lnTo>
                  <a:lnTo>
                    <a:pt x="6596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3128750" y="1931175"/>
              <a:ext cx="88175" cy="136050"/>
            </a:xfrm>
            <a:custGeom>
              <a:rect b="b" l="l" r="r" t="t"/>
              <a:pathLst>
                <a:path extrusionOk="0" h="5442" w="3527">
                  <a:moveTo>
                    <a:pt x="2614" y="0"/>
                  </a:moveTo>
                  <a:lnTo>
                    <a:pt x="0" y="5441"/>
                  </a:lnTo>
                  <a:lnTo>
                    <a:pt x="3526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2852900" y="3238950"/>
              <a:ext cx="57775" cy="107150"/>
            </a:xfrm>
            <a:custGeom>
              <a:rect b="b" l="l" r="r" t="t"/>
              <a:pathLst>
                <a:path extrusionOk="0" h="4286" w="2311">
                  <a:moveTo>
                    <a:pt x="2311" y="0"/>
                  </a:moveTo>
                  <a:lnTo>
                    <a:pt x="1672" y="4043"/>
                  </a:lnTo>
                  <a:lnTo>
                    <a:pt x="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2840750" y="3340000"/>
              <a:ext cx="53975" cy="135300"/>
            </a:xfrm>
            <a:custGeom>
              <a:rect b="b" l="l" r="r" t="t"/>
              <a:pathLst>
                <a:path extrusionOk="0" h="5412" w="2159">
                  <a:moveTo>
                    <a:pt x="0" y="5411"/>
                  </a:moveTo>
                  <a:lnTo>
                    <a:pt x="2158" y="1"/>
                  </a:lnTo>
                  <a:lnTo>
                    <a:pt x="487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2786025" y="3346075"/>
              <a:ext cx="66900" cy="208250"/>
            </a:xfrm>
            <a:custGeom>
              <a:rect b="b" l="l" r="r" t="t"/>
              <a:pathLst>
                <a:path extrusionOk="0" h="8330" w="2676">
                  <a:moveTo>
                    <a:pt x="1" y="8329"/>
                  </a:moveTo>
                  <a:lnTo>
                    <a:pt x="2189" y="5168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2629500" y="1368850"/>
              <a:ext cx="120850" cy="140600"/>
            </a:xfrm>
            <a:custGeom>
              <a:rect b="b" l="l" r="r" t="t"/>
              <a:pathLst>
                <a:path extrusionOk="0" h="5624" w="4834">
                  <a:moveTo>
                    <a:pt x="0" y="1"/>
                  </a:moveTo>
                  <a:lnTo>
                    <a:pt x="365" y="5624"/>
                  </a:lnTo>
                  <a:lnTo>
                    <a:pt x="4833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0"/>
            <p:cNvSpPr/>
            <p:nvPr/>
          </p:nvSpPr>
          <p:spPr>
            <a:xfrm>
              <a:off x="2638625" y="1509425"/>
              <a:ext cx="300925" cy="124650"/>
            </a:xfrm>
            <a:custGeom>
              <a:rect b="b" l="l" r="r" t="t"/>
              <a:pathLst>
                <a:path extrusionOk="0" h="4986" w="12037">
                  <a:moveTo>
                    <a:pt x="12037" y="4986"/>
                  </a:moveTo>
                  <a:lnTo>
                    <a:pt x="8724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0"/>
            <p:cNvSpPr/>
            <p:nvPr/>
          </p:nvSpPr>
          <p:spPr>
            <a:xfrm>
              <a:off x="2985125" y="1737400"/>
              <a:ext cx="188475" cy="79050"/>
            </a:xfrm>
            <a:custGeom>
              <a:rect b="b" l="l" r="r" t="t"/>
              <a:pathLst>
                <a:path extrusionOk="0" h="3162" w="7539">
                  <a:moveTo>
                    <a:pt x="7539" y="3162"/>
                  </a:moveTo>
                  <a:lnTo>
                    <a:pt x="0" y="365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0"/>
            <p:cNvSpPr/>
            <p:nvPr/>
          </p:nvSpPr>
          <p:spPr>
            <a:xfrm>
              <a:off x="2939525" y="1612025"/>
              <a:ext cx="145925" cy="134525"/>
            </a:xfrm>
            <a:custGeom>
              <a:rect b="b" l="l" r="r" t="t"/>
              <a:pathLst>
                <a:path extrusionOk="0" h="5381" w="5837">
                  <a:moveTo>
                    <a:pt x="1" y="882"/>
                  </a:moveTo>
                  <a:lnTo>
                    <a:pt x="1824" y="5380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0"/>
            <p:cNvSpPr/>
            <p:nvPr/>
          </p:nvSpPr>
          <p:spPr>
            <a:xfrm>
              <a:off x="3079350" y="2175100"/>
              <a:ext cx="195325" cy="131475"/>
            </a:xfrm>
            <a:custGeom>
              <a:rect b="b" l="l" r="r" t="t"/>
              <a:pathLst>
                <a:path extrusionOk="0" h="5259" w="7813">
                  <a:moveTo>
                    <a:pt x="5806" y="1216"/>
                  </a:moveTo>
                  <a:lnTo>
                    <a:pt x="1" y="0"/>
                  </a:lnTo>
                  <a:lnTo>
                    <a:pt x="7812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0"/>
            <p:cNvSpPr/>
            <p:nvPr/>
          </p:nvSpPr>
          <p:spPr>
            <a:xfrm>
              <a:off x="2341500" y="1269300"/>
              <a:ext cx="162625" cy="59300"/>
            </a:xfrm>
            <a:custGeom>
              <a:rect b="b" l="l" r="r" t="t"/>
              <a:pathLst>
                <a:path extrusionOk="0" h="2372" w="6505">
                  <a:moveTo>
                    <a:pt x="0" y="1"/>
                  </a:moveTo>
                  <a:lnTo>
                    <a:pt x="0" y="2372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0"/>
            <p:cNvSpPr/>
            <p:nvPr/>
          </p:nvSpPr>
          <p:spPr>
            <a:xfrm>
              <a:off x="2524625" y="1368850"/>
              <a:ext cx="114025" cy="140600"/>
            </a:xfrm>
            <a:custGeom>
              <a:rect b="b" l="l" r="r" t="t"/>
              <a:pathLst>
                <a:path extrusionOk="0" h="5624" w="4561">
                  <a:moveTo>
                    <a:pt x="4560" y="5624"/>
                  </a:moveTo>
                  <a:lnTo>
                    <a:pt x="1" y="4985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0"/>
            <p:cNvSpPr/>
            <p:nvPr/>
          </p:nvSpPr>
          <p:spPr>
            <a:xfrm>
              <a:off x="2590750" y="1509425"/>
              <a:ext cx="110200" cy="139850"/>
            </a:xfrm>
            <a:custGeom>
              <a:rect b="b" l="l" r="r" t="t"/>
              <a:pathLst>
                <a:path extrusionOk="0" h="5594" w="4408">
                  <a:moveTo>
                    <a:pt x="0" y="5594"/>
                  </a:moveTo>
                  <a:lnTo>
                    <a:pt x="1915" y="1"/>
                  </a:lnTo>
                  <a:lnTo>
                    <a:pt x="4407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>
              <a:off x="2259425" y="1328575"/>
              <a:ext cx="244700" cy="81325"/>
            </a:xfrm>
            <a:custGeom>
              <a:rect b="b" l="l" r="r" t="t"/>
              <a:pathLst>
                <a:path extrusionOk="0" h="3253" w="9788">
                  <a:moveTo>
                    <a:pt x="3283" y="1"/>
                  </a:moveTo>
                  <a:lnTo>
                    <a:pt x="1" y="3253"/>
                  </a:lnTo>
                  <a:lnTo>
                    <a:pt x="978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>
              <a:off x="2053500" y="1328575"/>
              <a:ext cx="205950" cy="81325"/>
            </a:xfrm>
            <a:custGeom>
              <a:rect b="b" l="l" r="r" t="t"/>
              <a:pathLst>
                <a:path extrusionOk="0" h="3253" w="8238">
                  <a:moveTo>
                    <a:pt x="5046" y="1"/>
                  </a:moveTo>
                  <a:lnTo>
                    <a:pt x="8238" y="3253"/>
                  </a:lnTo>
                  <a:lnTo>
                    <a:pt x="0" y="16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0"/>
            <p:cNvSpPr/>
            <p:nvPr/>
          </p:nvSpPr>
          <p:spPr>
            <a:xfrm>
              <a:off x="2179650" y="1269300"/>
              <a:ext cx="161875" cy="59300"/>
            </a:xfrm>
            <a:custGeom>
              <a:rect b="b" l="l" r="r" t="t"/>
              <a:pathLst>
                <a:path extrusionOk="0" h="2372" w="6475">
                  <a:moveTo>
                    <a:pt x="6474" y="1"/>
                  </a:moveTo>
                  <a:lnTo>
                    <a:pt x="6474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1743450" y="1509425"/>
              <a:ext cx="300950" cy="212800"/>
            </a:xfrm>
            <a:custGeom>
              <a:rect b="b" l="l" r="r" t="t"/>
              <a:pathLst>
                <a:path extrusionOk="0" h="8512" w="12038">
                  <a:moveTo>
                    <a:pt x="12038" y="1"/>
                  </a:moveTo>
                  <a:lnTo>
                    <a:pt x="7569" y="8512"/>
                  </a:lnTo>
                  <a:lnTo>
                    <a:pt x="1" y="49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0"/>
            <p:cNvSpPr/>
            <p:nvPr/>
          </p:nvSpPr>
          <p:spPr>
            <a:xfrm>
              <a:off x="1488900" y="1746525"/>
              <a:ext cx="209000" cy="184675"/>
            </a:xfrm>
            <a:custGeom>
              <a:rect b="b" l="l" r="r" t="t"/>
              <a:pathLst>
                <a:path extrusionOk="0" h="7387" w="8360">
                  <a:moveTo>
                    <a:pt x="8359" y="0"/>
                  </a:moveTo>
                  <a:lnTo>
                    <a:pt x="3222" y="7386"/>
                  </a:lnTo>
                  <a:lnTo>
                    <a:pt x="0" y="73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0"/>
            <p:cNvSpPr/>
            <p:nvPr/>
          </p:nvSpPr>
          <p:spPr>
            <a:xfrm>
              <a:off x="2278425" y="1672800"/>
              <a:ext cx="250800" cy="372375"/>
            </a:xfrm>
            <a:custGeom>
              <a:rect b="b" l="l" r="r" t="t"/>
              <a:pathLst>
                <a:path extrusionOk="0" h="14895" w="10032">
                  <a:moveTo>
                    <a:pt x="10031" y="1"/>
                  </a:moveTo>
                  <a:lnTo>
                    <a:pt x="0" y="1489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2101375" y="1931175"/>
              <a:ext cx="177075" cy="375400"/>
            </a:xfrm>
            <a:custGeom>
              <a:rect b="b" l="l" r="r" t="t"/>
              <a:pathLst>
                <a:path extrusionOk="0" h="15016" w="7083">
                  <a:moveTo>
                    <a:pt x="7082" y="4560"/>
                  </a:moveTo>
                  <a:lnTo>
                    <a:pt x="3678" y="0"/>
                  </a:lnTo>
                  <a:lnTo>
                    <a:pt x="0" y="150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1932675" y="2286800"/>
              <a:ext cx="168725" cy="218100"/>
            </a:xfrm>
            <a:custGeom>
              <a:rect b="b" l="l" r="r" t="t"/>
              <a:pathLst>
                <a:path extrusionOk="0" h="8724" w="6749">
                  <a:moveTo>
                    <a:pt x="0" y="0"/>
                  </a:moveTo>
                  <a:lnTo>
                    <a:pt x="6748" y="791"/>
                  </a:lnTo>
                  <a:lnTo>
                    <a:pt x="1429" y="87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2023850" y="1888625"/>
              <a:ext cx="169500" cy="156550"/>
            </a:xfrm>
            <a:custGeom>
              <a:rect b="b" l="l" r="r" t="t"/>
              <a:pathLst>
                <a:path extrusionOk="0" h="6262" w="6780">
                  <a:moveTo>
                    <a:pt x="1" y="6262"/>
                  </a:moveTo>
                  <a:lnTo>
                    <a:pt x="6779" y="1702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1697875" y="1722200"/>
              <a:ext cx="234825" cy="126175"/>
            </a:xfrm>
            <a:custGeom>
              <a:rect b="b" l="l" r="r" t="t"/>
              <a:pathLst>
                <a:path extrusionOk="0" h="5047" w="9393">
                  <a:moveTo>
                    <a:pt x="0" y="973"/>
                  </a:moveTo>
                  <a:lnTo>
                    <a:pt x="6626" y="5046"/>
                  </a:lnTo>
                  <a:lnTo>
                    <a:pt x="939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1932675" y="1722200"/>
              <a:ext cx="168725" cy="166450"/>
            </a:xfrm>
            <a:custGeom>
              <a:rect b="b" l="l" r="r" t="t"/>
              <a:pathLst>
                <a:path extrusionOk="0" h="6658" w="6749">
                  <a:moveTo>
                    <a:pt x="5867" y="608"/>
                  </a:moveTo>
                  <a:lnTo>
                    <a:pt x="6748" y="66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0"/>
            <p:cNvSpPr/>
            <p:nvPr/>
          </p:nvSpPr>
          <p:spPr>
            <a:xfrm>
              <a:off x="2044375" y="1509425"/>
              <a:ext cx="135300" cy="228000"/>
            </a:xfrm>
            <a:custGeom>
              <a:rect b="b" l="l" r="r" t="t"/>
              <a:pathLst>
                <a:path extrusionOk="0" h="9120" w="5412">
                  <a:moveTo>
                    <a:pt x="1" y="1"/>
                  </a:moveTo>
                  <a:lnTo>
                    <a:pt x="5411" y="2493"/>
                  </a:lnTo>
                  <a:lnTo>
                    <a:pt x="1399" y="91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0"/>
            <p:cNvSpPr/>
            <p:nvPr/>
          </p:nvSpPr>
          <p:spPr>
            <a:xfrm>
              <a:off x="2156850" y="1672800"/>
              <a:ext cx="184675" cy="258400"/>
            </a:xfrm>
            <a:custGeom>
              <a:rect b="b" l="l" r="r" t="t"/>
              <a:pathLst>
                <a:path extrusionOk="0" h="10336" w="7387">
                  <a:moveTo>
                    <a:pt x="1459" y="10335"/>
                  </a:moveTo>
                  <a:lnTo>
                    <a:pt x="0" y="3679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2341500" y="1672800"/>
              <a:ext cx="187725" cy="104125"/>
            </a:xfrm>
            <a:custGeom>
              <a:rect b="b" l="l" r="r" t="t"/>
              <a:pathLst>
                <a:path extrusionOk="0" h="4165" w="7509">
                  <a:moveTo>
                    <a:pt x="1611" y="4165"/>
                  </a:moveTo>
                  <a:lnTo>
                    <a:pt x="0" y="1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1932675" y="2045150"/>
              <a:ext cx="168725" cy="261425"/>
            </a:xfrm>
            <a:custGeom>
              <a:rect b="b" l="l" r="r" t="t"/>
              <a:pathLst>
                <a:path extrusionOk="0" h="10457" w="6749">
                  <a:moveTo>
                    <a:pt x="0" y="9666"/>
                  </a:moveTo>
                  <a:lnTo>
                    <a:pt x="3648" y="1"/>
                  </a:lnTo>
                  <a:lnTo>
                    <a:pt x="6748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0"/>
            <p:cNvSpPr/>
            <p:nvPr/>
          </p:nvSpPr>
          <p:spPr>
            <a:xfrm>
              <a:off x="1869600" y="2504875"/>
              <a:ext cx="287275" cy="139850"/>
            </a:xfrm>
            <a:custGeom>
              <a:rect b="b" l="l" r="r" t="t"/>
              <a:pathLst>
                <a:path extrusionOk="0" h="5594" w="11491">
                  <a:moveTo>
                    <a:pt x="3952" y="1"/>
                  </a:moveTo>
                  <a:lnTo>
                    <a:pt x="11490" y="1"/>
                  </a:lnTo>
                  <a:lnTo>
                    <a:pt x="1" y="559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0"/>
            <p:cNvSpPr/>
            <p:nvPr/>
          </p:nvSpPr>
          <p:spPr>
            <a:xfrm>
              <a:off x="2156850" y="2504875"/>
              <a:ext cx="117050" cy="383025"/>
            </a:xfrm>
            <a:custGeom>
              <a:rect b="b" l="l" r="r" t="t"/>
              <a:pathLst>
                <a:path extrusionOk="0" h="15321" w="4682">
                  <a:moveTo>
                    <a:pt x="4681" y="1"/>
                  </a:moveTo>
                  <a:lnTo>
                    <a:pt x="1277" y="15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0"/>
            <p:cNvSpPr/>
            <p:nvPr/>
          </p:nvSpPr>
          <p:spPr>
            <a:xfrm>
              <a:off x="2032225" y="2857475"/>
              <a:ext cx="156550" cy="329050"/>
            </a:xfrm>
            <a:custGeom>
              <a:rect b="b" l="l" r="r" t="t"/>
              <a:pathLst>
                <a:path extrusionOk="0" h="13162" w="6262">
                  <a:moveTo>
                    <a:pt x="3648" y="13162"/>
                  </a:moveTo>
                  <a:lnTo>
                    <a:pt x="6262" y="1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0"/>
            <p:cNvSpPr/>
            <p:nvPr/>
          </p:nvSpPr>
          <p:spPr>
            <a:xfrm>
              <a:off x="2074025" y="2504875"/>
              <a:ext cx="114750" cy="383025"/>
            </a:xfrm>
            <a:custGeom>
              <a:rect b="b" l="l" r="r" t="t"/>
              <a:pathLst>
                <a:path extrusionOk="0" h="15321" w="4590">
                  <a:moveTo>
                    <a:pt x="3313" y="1"/>
                  </a:moveTo>
                  <a:lnTo>
                    <a:pt x="0" y="7843"/>
                  </a:lnTo>
                  <a:lnTo>
                    <a:pt x="4590" y="1532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0"/>
            <p:cNvSpPr/>
            <p:nvPr/>
          </p:nvSpPr>
          <p:spPr>
            <a:xfrm>
              <a:off x="1869600" y="2644700"/>
              <a:ext cx="204450" cy="147450"/>
            </a:xfrm>
            <a:custGeom>
              <a:rect b="b" l="l" r="r" t="t"/>
              <a:pathLst>
                <a:path extrusionOk="0" h="5898" w="8178">
                  <a:moveTo>
                    <a:pt x="1" y="1"/>
                  </a:moveTo>
                  <a:lnTo>
                    <a:pt x="8177" y="2250"/>
                  </a:lnTo>
                  <a:lnTo>
                    <a:pt x="1" y="58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0"/>
            <p:cNvSpPr/>
            <p:nvPr/>
          </p:nvSpPr>
          <p:spPr>
            <a:xfrm>
              <a:off x="2032225" y="2700950"/>
              <a:ext cx="156550" cy="186950"/>
            </a:xfrm>
            <a:custGeom>
              <a:rect b="b" l="l" r="r" t="t"/>
              <a:pathLst>
                <a:path extrusionOk="0" h="7478" w="6262">
                  <a:moveTo>
                    <a:pt x="0" y="6262"/>
                  </a:moveTo>
                  <a:lnTo>
                    <a:pt x="1672" y="0"/>
                  </a:lnTo>
                  <a:lnTo>
                    <a:pt x="6262" y="747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0"/>
            <p:cNvSpPr/>
            <p:nvPr/>
          </p:nvSpPr>
          <p:spPr>
            <a:xfrm>
              <a:off x="2450150" y="1672800"/>
              <a:ext cx="140625" cy="359450"/>
            </a:xfrm>
            <a:custGeom>
              <a:rect b="b" l="l" r="r" t="t"/>
              <a:pathLst>
                <a:path extrusionOk="0" h="14378" w="5625">
                  <a:moveTo>
                    <a:pt x="3162" y="1"/>
                  </a:moveTo>
                  <a:lnTo>
                    <a:pt x="1" y="14378"/>
                  </a:lnTo>
                  <a:lnTo>
                    <a:pt x="5624" y="10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0"/>
            <p:cNvSpPr/>
            <p:nvPr/>
          </p:nvSpPr>
          <p:spPr>
            <a:xfrm>
              <a:off x="2403800" y="1931175"/>
              <a:ext cx="186975" cy="310050"/>
            </a:xfrm>
            <a:custGeom>
              <a:rect b="b" l="l" r="r" t="t"/>
              <a:pathLst>
                <a:path extrusionOk="0" h="12402" w="7479">
                  <a:moveTo>
                    <a:pt x="1" y="12402"/>
                  </a:moveTo>
                  <a:lnTo>
                    <a:pt x="1855" y="4043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2378725" y="2223725"/>
              <a:ext cx="212050" cy="130725"/>
            </a:xfrm>
            <a:custGeom>
              <a:rect b="b" l="l" r="r" t="t"/>
              <a:pathLst>
                <a:path extrusionOk="0" h="5229" w="8482">
                  <a:moveTo>
                    <a:pt x="1" y="5229"/>
                  </a:moveTo>
                  <a:lnTo>
                    <a:pt x="1004" y="700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2378725" y="2223725"/>
              <a:ext cx="305500" cy="130725"/>
            </a:xfrm>
            <a:custGeom>
              <a:rect b="b" l="l" r="r" t="t"/>
              <a:pathLst>
                <a:path extrusionOk="0" h="5229" w="12220">
                  <a:moveTo>
                    <a:pt x="12220" y="5229"/>
                  </a:moveTo>
                  <a:lnTo>
                    <a:pt x="1" y="5229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0"/>
            <p:cNvSpPr/>
            <p:nvPr/>
          </p:nvSpPr>
          <p:spPr>
            <a:xfrm>
              <a:off x="2123400" y="2837725"/>
              <a:ext cx="234850" cy="348800"/>
            </a:xfrm>
            <a:custGeom>
              <a:rect b="b" l="l" r="r" t="t"/>
              <a:pathLst>
                <a:path extrusionOk="0" h="13952" w="9394">
                  <a:moveTo>
                    <a:pt x="1" y="13952"/>
                  </a:moveTo>
                  <a:lnTo>
                    <a:pt x="9393" y="0"/>
                  </a:lnTo>
                  <a:lnTo>
                    <a:pt x="7964" y="1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0"/>
            <p:cNvSpPr/>
            <p:nvPr/>
          </p:nvSpPr>
          <p:spPr>
            <a:xfrm>
              <a:off x="2358225" y="2539075"/>
              <a:ext cx="232550" cy="298675"/>
            </a:xfrm>
            <a:custGeom>
              <a:rect b="b" l="l" r="r" t="t"/>
              <a:pathLst>
                <a:path extrusionOk="0" h="11947" w="9302">
                  <a:moveTo>
                    <a:pt x="8085" y="1"/>
                  </a:moveTo>
                  <a:lnTo>
                    <a:pt x="0" y="11946"/>
                  </a:lnTo>
                  <a:lnTo>
                    <a:pt x="9301" y="59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0"/>
            <p:cNvSpPr/>
            <p:nvPr/>
          </p:nvSpPr>
          <p:spPr>
            <a:xfrm>
              <a:off x="2560350" y="2354425"/>
              <a:ext cx="242425" cy="184675"/>
            </a:xfrm>
            <a:custGeom>
              <a:rect b="b" l="l" r="r" t="t"/>
              <a:pathLst>
                <a:path extrusionOk="0" h="7387" w="9697">
                  <a:moveTo>
                    <a:pt x="4955" y="1"/>
                  </a:moveTo>
                  <a:lnTo>
                    <a:pt x="0" y="7387"/>
                  </a:lnTo>
                  <a:lnTo>
                    <a:pt x="9697" y="267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0"/>
            <p:cNvSpPr/>
            <p:nvPr/>
          </p:nvSpPr>
          <p:spPr>
            <a:xfrm>
              <a:off x="2101375" y="2045150"/>
              <a:ext cx="177075" cy="261425"/>
            </a:xfrm>
            <a:custGeom>
              <a:rect b="b" l="l" r="r" t="t"/>
              <a:pathLst>
                <a:path extrusionOk="0" h="10457" w="7083">
                  <a:moveTo>
                    <a:pt x="7082" y="1"/>
                  </a:moveTo>
                  <a:lnTo>
                    <a:pt x="3678" y="2463"/>
                  </a:lnTo>
                  <a:lnTo>
                    <a:pt x="0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2193325" y="1931175"/>
              <a:ext cx="85125" cy="175550"/>
            </a:xfrm>
            <a:custGeom>
              <a:rect b="b" l="l" r="r" t="t"/>
              <a:pathLst>
                <a:path extrusionOk="0" h="7022" w="3405">
                  <a:moveTo>
                    <a:pt x="0" y="7022"/>
                  </a:moveTo>
                  <a:lnTo>
                    <a:pt x="0" y="0"/>
                  </a:lnTo>
                  <a:lnTo>
                    <a:pt x="3404" y="45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2403800" y="2032225"/>
              <a:ext cx="70700" cy="209000"/>
            </a:xfrm>
            <a:custGeom>
              <a:rect b="b" l="l" r="r" t="t"/>
              <a:pathLst>
                <a:path extrusionOk="0" h="8360" w="2828">
                  <a:moveTo>
                    <a:pt x="1855" y="1"/>
                  </a:moveTo>
                  <a:lnTo>
                    <a:pt x="1" y="8360"/>
                  </a:lnTo>
                  <a:lnTo>
                    <a:pt x="2828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2403800" y="1931175"/>
              <a:ext cx="186975" cy="310050"/>
            </a:xfrm>
            <a:custGeom>
              <a:rect b="b" l="l" r="r" t="t"/>
              <a:pathLst>
                <a:path extrusionOk="0" h="12402" w="7479">
                  <a:moveTo>
                    <a:pt x="7478" y="0"/>
                  </a:moveTo>
                  <a:lnTo>
                    <a:pt x="2828" y="5441"/>
                  </a:lnTo>
                  <a:lnTo>
                    <a:pt x="1" y="1240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0"/>
            <p:cNvSpPr/>
            <p:nvPr/>
          </p:nvSpPr>
          <p:spPr>
            <a:xfrm>
              <a:off x="2278425" y="1672800"/>
              <a:ext cx="250800" cy="372375"/>
            </a:xfrm>
            <a:custGeom>
              <a:rect b="b" l="l" r="r" t="t"/>
              <a:pathLst>
                <a:path extrusionOk="0" h="14895" w="10032">
                  <a:moveTo>
                    <a:pt x="4134" y="4165"/>
                  </a:moveTo>
                  <a:lnTo>
                    <a:pt x="0" y="14895"/>
                  </a:lnTo>
                  <a:lnTo>
                    <a:pt x="1003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0"/>
            <p:cNvSpPr/>
            <p:nvPr/>
          </p:nvSpPr>
          <p:spPr>
            <a:xfrm>
              <a:off x="1814900" y="2471450"/>
              <a:ext cx="153525" cy="173275"/>
            </a:xfrm>
            <a:custGeom>
              <a:rect b="b" l="l" r="r" t="t"/>
              <a:pathLst>
                <a:path extrusionOk="0" h="6931" w="6141">
                  <a:moveTo>
                    <a:pt x="2189" y="6931"/>
                  </a:moveTo>
                  <a:lnTo>
                    <a:pt x="0" y="1"/>
                  </a:lnTo>
                  <a:lnTo>
                    <a:pt x="6140" y="133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0"/>
            <p:cNvSpPr/>
            <p:nvPr/>
          </p:nvSpPr>
          <p:spPr>
            <a:xfrm>
              <a:off x="1603650" y="2175100"/>
              <a:ext cx="126925" cy="142125"/>
            </a:xfrm>
            <a:custGeom>
              <a:rect b="b" l="l" r="r" t="t"/>
              <a:pathLst>
                <a:path extrusionOk="0" h="5685" w="5077">
                  <a:moveTo>
                    <a:pt x="0" y="0"/>
                  </a:moveTo>
                  <a:lnTo>
                    <a:pt x="5076" y="1520"/>
                  </a:lnTo>
                  <a:lnTo>
                    <a:pt x="0" y="56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0"/>
            <p:cNvSpPr/>
            <p:nvPr/>
          </p:nvSpPr>
          <p:spPr>
            <a:xfrm>
              <a:off x="1869600" y="2045150"/>
              <a:ext cx="154275" cy="241675"/>
            </a:xfrm>
            <a:custGeom>
              <a:rect b="b" l="l" r="r" t="t"/>
              <a:pathLst>
                <a:path extrusionOk="0" h="9667" w="6171">
                  <a:moveTo>
                    <a:pt x="2523" y="9666"/>
                  </a:moveTo>
                  <a:lnTo>
                    <a:pt x="1" y="5654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1805775" y="1848350"/>
              <a:ext cx="218100" cy="196825"/>
            </a:xfrm>
            <a:custGeom>
              <a:rect b="b" l="l" r="r" t="t"/>
              <a:pathLst>
                <a:path extrusionOk="0" h="7873" w="8724">
                  <a:moveTo>
                    <a:pt x="2310" y="0"/>
                  </a:moveTo>
                  <a:lnTo>
                    <a:pt x="0" y="3678"/>
                  </a:lnTo>
                  <a:lnTo>
                    <a:pt x="8724" y="787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0"/>
            <p:cNvSpPr/>
            <p:nvPr/>
          </p:nvSpPr>
          <p:spPr>
            <a:xfrm>
              <a:off x="1569450" y="1931175"/>
              <a:ext cx="236350" cy="114000"/>
            </a:xfrm>
            <a:custGeom>
              <a:rect b="b" l="l" r="r" t="t"/>
              <a:pathLst>
                <a:path extrusionOk="0" h="4560" w="9454">
                  <a:moveTo>
                    <a:pt x="0" y="0"/>
                  </a:moveTo>
                  <a:lnTo>
                    <a:pt x="3921" y="4560"/>
                  </a:lnTo>
                  <a:lnTo>
                    <a:pt x="9453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0"/>
            <p:cNvSpPr/>
            <p:nvPr/>
          </p:nvSpPr>
          <p:spPr>
            <a:xfrm>
              <a:off x="1554250" y="2045150"/>
              <a:ext cx="113250" cy="129975"/>
            </a:xfrm>
            <a:custGeom>
              <a:rect b="b" l="l" r="r" t="t"/>
              <a:pathLst>
                <a:path extrusionOk="0" h="5199" w="4530">
                  <a:moveTo>
                    <a:pt x="0" y="882"/>
                  </a:moveTo>
                  <a:lnTo>
                    <a:pt x="1976" y="5198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0"/>
            <p:cNvSpPr/>
            <p:nvPr/>
          </p:nvSpPr>
          <p:spPr>
            <a:xfrm>
              <a:off x="1667475" y="2045150"/>
              <a:ext cx="349575" cy="141375"/>
            </a:xfrm>
            <a:custGeom>
              <a:rect b="b" l="l" r="r" t="t"/>
              <a:pathLst>
                <a:path extrusionOk="0" h="5655" w="13983">
                  <a:moveTo>
                    <a:pt x="8086" y="5654"/>
                  </a:moveTo>
                  <a:lnTo>
                    <a:pt x="0" y="1"/>
                  </a:lnTo>
                  <a:lnTo>
                    <a:pt x="1398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0"/>
            <p:cNvSpPr/>
            <p:nvPr/>
          </p:nvSpPr>
          <p:spPr>
            <a:xfrm>
              <a:off x="2524625" y="1493475"/>
              <a:ext cx="66150" cy="179350"/>
            </a:xfrm>
            <a:custGeom>
              <a:rect b="b" l="l" r="r" t="t"/>
              <a:pathLst>
                <a:path extrusionOk="0" h="7174" w="2646">
                  <a:moveTo>
                    <a:pt x="2645" y="6232"/>
                  </a:moveTo>
                  <a:lnTo>
                    <a:pt x="183" y="7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0"/>
            <p:cNvSpPr/>
            <p:nvPr/>
          </p:nvSpPr>
          <p:spPr>
            <a:xfrm>
              <a:off x="2179650" y="1493475"/>
              <a:ext cx="345000" cy="179350"/>
            </a:xfrm>
            <a:custGeom>
              <a:rect b="b" l="l" r="r" t="t"/>
              <a:pathLst>
                <a:path extrusionOk="0" h="7174" w="13800">
                  <a:moveTo>
                    <a:pt x="6474" y="7174"/>
                  </a:moveTo>
                  <a:lnTo>
                    <a:pt x="0" y="3131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0"/>
            <p:cNvSpPr/>
            <p:nvPr/>
          </p:nvSpPr>
          <p:spPr>
            <a:xfrm>
              <a:off x="2079325" y="1571750"/>
              <a:ext cx="100350" cy="193025"/>
            </a:xfrm>
            <a:custGeom>
              <a:rect b="b" l="l" r="r" t="t"/>
              <a:pathLst>
                <a:path extrusionOk="0" h="7721" w="4014">
                  <a:moveTo>
                    <a:pt x="1" y="6626"/>
                  </a:moveTo>
                  <a:lnTo>
                    <a:pt x="3101" y="7721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0"/>
            <p:cNvSpPr/>
            <p:nvPr/>
          </p:nvSpPr>
          <p:spPr>
            <a:xfrm>
              <a:off x="1583125" y="2471450"/>
              <a:ext cx="286500" cy="188475"/>
            </a:xfrm>
            <a:custGeom>
              <a:rect b="b" l="l" r="r" t="t"/>
              <a:pathLst>
                <a:path extrusionOk="0" h="7539" w="11460">
                  <a:moveTo>
                    <a:pt x="0" y="7539"/>
                  </a:moveTo>
                  <a:lnTo>
                    <a:pt x="9271" y="1"/>
                  </a:lnTo>
                  <a:lnTo>
                    <a:pt x="11460" y="693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1496500" y="2471450"/>
              <a:ext cx="97275" cy="188475"/>
            </a:xfrm>
            <a:custGeom>
              <a:rect b="b" l="l" r="r" t="t"/>
              <a:pathLst>
                <a:path extrusionOk="0" h="7539" w="3891">
                  <a:moveTo>
                    <a:pt x="0" y="6596"/>
                  </a:moveTo>
                  <a:lnTo>
                    <a:pt x="3891" y="1"/>
                  </a:lnTo>
                  <a:lnTo>
                    <a:pt x="3465" y="753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1593750" y="2413700"/>
              <a:ext cx="221175" cy="57775"/>
            </a:xfrm>
            <a:custGeom>
              <a:rect b="b" l="l" r="r" t="t"/>
              <a:pathLst>
                <a:path extrusionOk="0" h="2311" w="8847">
                  <a:moveTo>
                    <a:pt x="8846" y="2311"/>
                  </a:moveTo>
                  <a:lnTo>
                    <a:pt x="6080" y="0"/>
                  </a:lnTo>
                  <a:lnTo>
                    <a:pt x="1" y="231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1896950" y="3407625"/>
              <a:ext cx="251550" cy="190000"/>
            </a:xfrm>
            <a:custGeom>
              <a:rect b="b" l="l" r="r" t="t"/>
              <a:pathLst>
                <a:path extrusionOk="0" h="7600" w="10062">
                  <a:moveTo>
                    <a:pt x="1" y="5867"/>
                  </a:moveTo>
                  <a:lnTo>
                    <a:pt x="8542" y="7600"/>
                  </a:lnTo>
                  <a:lnTo>
                    <a:pt x="1006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2023100" y="3186500"/>
              <a:ext cx="125400" cy="221150"/>
            </a:xfrm>
            <a:custGeom>
              <a:rect b="b" l="l" r="r" t="t"/>
              <a:pathLst>
                <a:path extrusionOk="0" h="8846" w="5016">
                  <a:moveTo>
                    <a:pt x="4013" y="1"/>
                  </a:moveTo>
                  <a:lnTo>
                    <a:pt x="5016" y="8846"/>
                  </a:lnTo>
                  <a:lnTo>
                    <a:pt x="1" y="63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1830100" y="3346075"/>
              <a:ext cx="193025" cy="208250"/>
            </a:xfrm>
            <a:custGeom>
              <a:rect b="b" l="l" r="r" t="t"/>
              <a:pathLst>
                <a:path extrusionOk="0" h="8330" w="7721">
                  <a:moveTo>
                    <a:pt x="0" y="1"/>
                  </a:moveTo>
                  <a:lnTo>
                    <a:pt x="7721" y="1"/>
                  </a:lnTo>
                  <a:lnTo>
                    <a:pt x="2675" y="83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1754100" y="3086950"/>
              <a:ext cx="269025" cy="259150"/>
            </a:xfrm>
            <a:custGeom>
              <a:rect b="b" l="l" r="r" t="t"/>
              <a:pathLst>
                <a:path extrusionOk="0" h="10366" w="10761">
                  <a:moveTo>
                    <a:pt x="0" y="1"/>
                  </a:moveTo>
                  <a:lnTo>
                    <a:pt x="10761" y="10366"/>
                  </a:lnTo>
                  <a:lnTo>
                    <a:pt x="3040" y="10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0"/>
            <p:cNvSpPr/>
            <p:nvPr/>
          </p:nvSpPr>
          <p:spPr>
            <a:xfrm>
              <a:off x="2110500" y="3407625"/>
              <a:ext cx="348800" cy="190000"/>
            </a:xfrm>
            <a:custGeom>
              <a:rect b="b" l="l" r="r" t="t"/>
              <a:pathLst>
                <a:path extrusionOk="0" h="7600" w="13952">
                  <a:moveTo>
                    <a:pt x="1520" y="1"/>
                  </a:moveTo>
                  <a:lnTo>
                    <a:pt x="13952" y="1"/>
                  </a:lnTo>
                  <a:lnTo>
                    <a:pt x="0" y="760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0"/>
            <p:cNvSpPr/>
            <p:nvPr/>
          </p:nvSpPr>
          <p:spPr>
            <a:xfrm>
              <a:off x="2684200" y="2175100"/>
              <a:ext cx="395175" cy="246225"/>
            </a:xfrm>
            <a:custGeom>
              <a:rect b="b" l="l" r="r" t="t"/>
              <a:pathLst>
                <a:path extrusionOk="0" h="9849" w="15807">
                  <a:moveTo>
                    <a:pt x="1" y="7174"/>
                  </a:moveTo>
                  <a:lnTo>
                    <a:pt x="15807" y="0"/>
                  </a:lnTo>
                  <a:lnTo>
                    <a:pt x="4743" y="98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2590750" y="1931175"/>
              <a:ext cx="310050" cy="292575"/>
            </a:xfrm>
            <a:custGeom>
              <a:rect b="b" l="l" r="r" t="t"/>
              <a:pathLst>
                <a:path extrusionOk="0" h="11703" w="12402">
                  <a:moveTo>
                    <a:pt x="0" y="0"/>
                  </a:moveTo>
                  <a:lnTo>
                    <a:pt x="12402" y="1429"/>
                  </a:lnTo>
                  <a:lnTo>
                    <a:pt x="0" y="1170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2700925" y="1596825"/>
              <a:ext cx="284225" cy="370075"/>
            </a:xfrm>
            <a:custGeom>
              <a:rect b="b" l="l" r="r" t="t"/>
              <a:pathLst>
                <a:path extrusionOk="0" h="14803" w="11369">
                  <a:moveTo>
                    <a:pt x="11368" y="5988"/>
                  </a:moveTo>
                  <a:lnTo>
                    <a:pt x="7995" y="14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2590750" y="2659900"/>
              <a:ext cx="195300" cy="163400"/>
            </a:xfrm>
            <a:custGeom>
              <a:rect b="b" l="l" r="r" t="t"/>
              <a:pathLst>
                <a:path extrusionOk="0" h="6536" w="7812">
                  <a:moveTo>
                    <a:pt x="0" y="1125"/>
                  </a:moveTo>
                  <a:lnTo>
                    <a:pt x="6991" y="6536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2765525" y="2823275"/>
              <a:ext cx="268250" cy="263700"/>
            </a:xfrm>
            <a:custGeom>
              <a:rect b="b" l="l" r="r" t="t"/>
              <a:pathLst>
                <a:path extrusionOk="0" h="10548" w="10730">
                  <a:moveTo>
                    <a:pt x="6535" y="10548"/>
                  </a:moveTo>
                  <a:lnTo>
                    <a:pt x="0" y="1"/>
                  </a:lnTo>
                  <a:lnTo>
                    <a:pt x="10730" y="25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2786025" y="2421300"/>
              <a:ext cx="152000" cy="238625"/>
            </a:xfrm>
            <a:custGeom>
              <a:rect b="b" l="l" r="r" t="t"/>
              <a:pathLst>
                <a:path extrusionOk="0" h="9545" w="6080">
                  <a:moveTo>
                    <a:pt x="1" y="9545"/>
                  </a:moveTo>
                  <a:lnTo>
                    <a:pt x="6080" y="577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2370375" y="3407625"/>
              <a:ext cx="145150" cy="146700"/>
            </a:xfrm>
            <a:custGeom>
              <a:rect b="b" l="l" r="r" t="t"/>
              <a:pathLst>
                <a:path extrusionOk="0" h="5868" w="5806">
                  <a:moveTo>
                    <a:pt x="3557" y="1"/>
                  </a:moveTo>
                  <a:lnTo>
                    <a:pt x="5806" y="4104"/>
                  </a:lnTo>
                  <a:lnTo>
                    <a:pt x="0" y="58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2110500" y="3554300"/>
              <a:ext cx="259900" cy="43325"/>
            </a:xfrm>
            <a:custGeom>
              <a:rect b="b" l="l" r="r" t="t"/>
              <a:pathLst>
                <a:path extrusionOk="0" h="1733" w="10396">
                  <a:moveTo>
                    <a:pt x="0" y="1733"/>
                  </a:moveTo>
                  <a:lnTo>
                    <a:pt x="8450" y="1216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2468400" y="3510225"/>
              <a:ext cx="317650" cy="69925"/>
            </a:xfrm>
            <a:custGeom>
              <a:rect b="b" l="l" r="r" t="t"/>
              <a:pathLst>
                <a:path extrusionOk="0" h="2797" w="12706">
                  <a:moveTo>
                    <a:pt x="1885" y="0"/>
                  </a:moveTo>
                  <a:lnTo>
                    <a:pt x="12706" y="1763"/>
                  </a:lnTo>
                  <a:lnTo>
                    <a:pt x="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2321750" y="3554300"/>
              <a:ext cx="146675" cy="30425"/>
            </a:xfrm>
            <a:custGeom>
              <a:rect b="b" l="l" r="r" t="t"/>
              <a:pathLst>
                <a:path extrusionOk="0" h="1217" w="5867">
                  <a:moveTo>
                    <a:pt x="0" y="1216"/>
                  </a:moveTo>
                  <a:lnTo>
                    <a:pt x="5866" y="103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2765525" y="3075575"/>
              <a:ext cx="163400" cy="163400"/>
            </a:xfrm>
            <a:custGeom>
              <a:rect b="b" l="l" r="r" t="t"/>
              <a:pathLst>
                <a:path extrusionOk="0" h="6536" w="6536">
                  <a:moveTo>
                    <a:pt x="6535" y="456"/>
                  </a:moveTo>
                  <a:lnTo>
                    <a:pt x="0" y="0"/>
                  </a:lnTo>
                  <a:lnTo>
                    <a:pt x="5806" y="65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2322500" y="3060375"/>
              <a:ext cx="193025" cy="347275"/>
            </a:xfrm>
            <a:custGeom>
              <a:rect b="b" l="l" r="r" t="t"/>
              <a:pathLst>
                <a:path extrusionOk="0" h="13891" w="7721">
                  <a:moveTo>
                    <a:pt x="0" y="2219"/>
                  </a:moveTo>
                  <a:lnTo>
                    <a:pt x="7721" y="0"/>
                  </a:lnTo>
                  <a:lnTo>
                    <a:pt x="5472" y="1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2515500" y="2969175"/>
              <a:ext cx="250050" cy="106425"/>
            </a:xfrm>
            <a:custGeom>
              <a:rect b="b" l="l" r="r" t="t"/>
              <a:pathLst>
                <a:path extrusionOk="0" h="4257" w="10002">
                  <a:moveTo>
                    <a:pt x="10001" y="4256"/>
                  </a:moveTo>
                  <a:lnTo>
                    <a:pt x="7174" y="1"/>
                  </a:lnTo>
                  <a:lnTo>
                    <a:pt x="1" y="36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2358225" y="2688025"/>
              <a:ext cx="336650" cy="281175"/>
            </a:xfrm>
            <a:custGeom>
              <a:rect b="b" l="l" r="r" t="t"/>
              <a:pathLst>
                <a:path extrusionOk="0" h="11247" w="13466">
                  <a:moveTo>
                    <a:pt x="0" y="5988"/>
                  </a:moveTo>
                  <a:lnTo>
                    <a:pt x="13465" y="11247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2515500" y="3060375"/>
              <a:ext cx="337425" cy="316125"/>
            </a:xfrm>
            <a:custGeom>
              <a:rect b="b" l="l" r="r" t="t"/>
              <a:pathLst>
                <a:path extrusionOk="0" h="12645" w="13497">
                  <a:moveTo>
                    <a:pt x="1" y="0"/>
                  </a:moveTo>
                  <a:lnTo>
                    <a:pt x="6627" y="12645"/>
                  </a:lnTo>
                  <a:lnTo>
                    <a:pt x="13497" y="1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2515500" y="3376475"/>
              <a:ext cx="270550" cy="177850"/>
            </a:xfrm>
            <a:custGeom>
              <a:rect b="b" l="l" r="r" t="t"/>
              <a:pathLst>
                <a:path extrusionOk="0" h="7114" w="10822">
                  <a:moveTo>
                    <a:pt x="1" y="5350"/>
                  </a:moveTo>
                  <a:lnTo>
                    <a:pt x="6627" y="1"/>
                  </a:lnTo>
                  <a:lnTo>
                    <a:pt x="10822" y="71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2938000" y="2496525"/>
              <a:ext cx="175575" cy="163400"/>
            </a:xfrm>
            <a:custGeom>
              <a:rect b="b" l="l" r="r" t="t"/>
              <a:pathLst>
                <a:path extrusionOk="0" h="6536" w="7023">
                  <a:moveTo>
                    <a:pt x="1" y="2767"/>
                  </a:moveTo>
                  <a:lnTo>
                    <a:pt x="6506" y="6536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3079350" y="2175100"/>
              <a:ext cx="195325" cy="321450"/>
            </a:xfrm>
            <a:custGeom>
              <a:rect b="b" l="l" r="r" t="t"/>
              <a:pathLst>
                <a:path extrusionOk="0" h="12858" w="7813">
                  <a:moveTo>
                    <a:pt x="7812" y="5259"/>
                  </a:moveTo>
                  <a:lnTo>
                    <a:pt x="1368" y="128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2900775" y="1966875"/>
              <a:ext cx="228000" cy="208250"/>
            </a:xfrm>
            <a:custGeom>
              <a:rect b="b" l="l" r="r" t="t"/>
              <a:pathLst>
                <a:path extrusionOk="0" h="8330" w="9120">
                  <a:moveTo>
                    <a:pt x="1" y="1"/>
                  </a:moveTo>
                  <a:lnTo>
                    <a:pt x="7144" y="8329"/>
                  </a:lnTo>
                  <a:lnTo>
                    <a:pt x="9119" y="40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1754100" y="2792125"/>
              <a:ext cx="278150" cy="294850"/>
            </a:xfrm>
            <a:custGeom>
              <a:rect b="b" l="l" r="r" t="t"/>
              <a:pathLst>
                <a:path extrusionOk="0" h="11794" w="11126">
                  <a:moveTo>
                    <a:pt x="4621" y="0"/>
                  </a:moveTo>
                  <a:lnTo>
                    <a:pt x="0" y="11794"/>
                  </a:lnTo>
                  <a:lnTo>
                    <a:pt x="11125" y="26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1730550" y="2213100"/>
              <a:ext cx="202150" cy="200625"/>
            </a:xfrm>
            <a:custGeom>
              <a:rect b="b" l="l" r="r" t="t"/>
              <a:pathLst>
                <a:path extrusionOk="0" h="8025" w="8086">
                  <a:moveTo>
                    <a:pt x="0" y="0"/>
                  </a:moveTo>
                  <a:lnTo>
                    <a:pt x="608" y="8024"/>
                  </a:lnTo>
                  <a:lnTo>
                    <a:pt x="8085" y="29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1901525" y="36652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0" y="0"/>
                  </a:moveTo>
                  <a:lnTo>
                    <a:pt x="487" y="2918"/>
                  </a:lnTo>
                  <a:lnTo>
                    <a:pt x="5228" y="38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2023850" y="3674350"/>
              <a:ext cx="174050" cy="87425"/>
            </a:xfrm>
            <a:custGeom>
              <a:rect b="b" l="l" r="r" t="t"/>
              <a:pathLst>
                <a:path extrusionOk="0" h="3497" w="6962">
                  <a:moveTo>
                    <a:pt x="6962" y="791"/>
                  </a:moveTo>
                  <a:cubicBezTo>
                    <a:pt x="6749" y="852"/>
                    <a:pt x="335" y="3496"/>
                    <a:pt x="335" y="3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1901525" y="3626475"/>
              <a:ext cx="122350" cy="47900"/>
            </a:xfrm>
            <a:custGeom>
              <a:rect b="b" l="l" r="r" t="t"/>
              <a:pathLst>
                <a:path extrusionOk="0" h="1916" w="4894">
                  <a:moveTo>
                    <a:pt x="0" y="1551"/>
                  </a:moveTo>
                  <a:lnTo>
                    <a:pt x="1003" y="1"/>
                  </a:lnTo>
                  <a:lnTo>
                    <a:pt x="4894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1926600" y="3626475"/>
              <a:ext cx="189225" cy="47900"/>
            </a:xfrm>
            <a:custGeom>
              <a:rect b="b" l="l" r="r" t="t"/>
              <a:pathLst>
                <a:path extrusionOk="0" h="1916" w="7569">
                  <a:moveTo>
                    <a:pt x="7569" y="366"/>
                  </a:moveTo>
                  <a:lnTo>
                    <a:pt x="0" y="1"/>
                  </a:lnTo>
                  <a:lnTo>
                    <a:pt x="3891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2115800" y="3635600"/>
              <a:ext cx="205975" cy="58550"/>
            </a:xfrm>
            <a:custGeom>
              <a:rect b="b" l="l" r="r" t="t"/>
              <a:pathLst>
                <a:path extrusionOk="0" h="2342" w="8239">
                  <a:moveTo>
                    <a:pt x="8238" y="183"/>
                  </a:moveTo>
                  <a:lnTo>
                    <a:pt x="1" y="1"/>
                  </a:lnTo>
                  <a:lnTo>
                    <a:pt x="3284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2197875" y="36941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3070" y="1945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2032225" y="3694125"/>
              <a:ext cx="165675" cy="76750"/>
            </a:xfrm>
            <a:custGeom>
              <a:rect b="b" l="l" r="r" t="t"/>
              <a:pathLst>
                <a:path extrusionOk="0" h="3070" w="6627">
                  <a:moveTo>
                    <a:pt x="0" y="2705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2153800" y="3742750"/>
              <a:ext cx="139850" cy="41825"/>
            </a:xfrm>
            <a:custGeom>
              <a:rect b="b" l="l" r="r" t="t"/>
              <a:pathLst>
                <a:path extrusionOk="0" h="1673" w="5594">
                  <a:moveTo>
                    <a:pt x="4833" y="0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2321750" y="3640150"/>
              <a:ext cx="146675" cy="54000"/>
            </a:xfrm>
            <a:custGeom>
              <a:rect b="b" l="l" r="r" t="t"/>
              <a:pathLst>
                <a:path extrusionOk="0" h="2160" w="5867">
                  <a:moveTo>
                    <a:pt x="0" y="1"/>
                  </a:moveTo>
                  <a:lnTo>
                    <a:pt x="1003" y="2159"/>
                  </a:lnTo>
                  <a:lnTo>
                    <a:pt x="5866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2274625" y="36941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0" y="1945"/>
                  </a:moveTo>
                  <a:lnTo>
                    <a:pt x="5016" y="2249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2274625" y="3742750"/>
              <a:ext cx="116300" cy="44850"/>
            </a:xfrm>
            <a:custGeom>
              <a:rect b="b" l="l" r="r" t="t"/>
              <a:pathLst>
                <a:path extrusionOk="0" h="1794" w="4652">
                  <a:moveTo>
                    <a:pt x="760" y="1672"/>
                  </a:moveTo>
                  <a:lnTo>
                    <a:pt x="4651" y="1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0"/>
            <p:cNvSpPr/>
            <p:nvPr/>
          </p:nvSpPr>
          <p:spPr>
            <a:xfrm>
              <a:off x="2321750" y="3631050"/>
              <a:ext cx="205950" cy="47900"/>
            </a:xfrm>
            <a:custGeom>
              <a:rect b="b" l="l" r="r" t="t"/>
              <a:pathLst>
                <a:path extrusionOk="0" h="1916" w="8238">
                  <a:moveTo>
                    <a:pt x="5866" y="1915"/>
                  </a:moveTo>
                  <a:lnTo>
                    <a:pt x="8237" y="0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0"/>
            <p:cNvSpPr/>
            <p:nvPr/>
          </p:nvSpPr>
          <p:spPr>
            <a:xfrm>
              <a:off x="2468400" y="3631050"/>
              <a:ext cx="110975" cy="63100"/>
            </a:xfrm>
            <a:custGeom>
              <a:rect b="b" l="l" r="r" t="t"/>
              <a:pathLst>
                <a:path extrusionOk="0" h="2524" w="4439">
                  <a:moveTo>
                    <a:pt x="4438" y="2523"/>
                  </a:moveTo>
                  <a:lnTo>
                    <a:pt x="2371" y="0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2400000" y="36789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5350" y="2371"/>
                  </a:moveTo>
                  <a:lnTo>
                    <a:pt x="1" y="285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0"/>
            <p:cNvSpPr/>
            <p:nvPr/>
          </p:nvSpPr>
          <p:spPr>
            <a:xfrm>
              <a:off x="2390900" y="3750350"/>
              <a:ext cx="171750" cy="37250"/>
            </a:xfrm>
            <a:custGeom>
              <a:rect b="b" l="l" r="r" t="t"/>
              <a:pathLst>
                <a:path extrusionOk="0" h="1490" w="6870">
                  <a:moveTo>
                    <a:pt x="6869" y="943"/>
                  </a:moveTo>
                  <a:lnTo>
                    <a:pt x="0" y="149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0"/>
            <p:cNvSpPr/>
            <p:nvPr/>
          </p:nvSpPr>
          <p:spPr>
            <a:xfrm>
              <a:off x="2533750" y="3722225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2562625" y="3722225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5077" y="1125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2579350" y="3669800"/>
              <a:ext cx="90450" cy="52450"/>
            </a:xfrm>
            <a:custGeom>
              <a:rect b="b" l="l" r="r" t="t"/>
              <a:pathLst>
                <a:path extrusionOk="0" h="2098" w="3618">
                  <a:moveTo>
                    <a:pt x="3617" y="0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2527675" y="3622675"/>
              <a:ext cx="142125" cy="47150"/>
            </a:xfrm>
            <a:custGeom>
              <a:rect b="b" l="l" r="r" t="t"/>
              <a:pathLst>
                <a:path extrusionOk="0" h="1886" w="5685">
                  <a:moveTo>
                    <a:pt x="0" y="335"/>
                  </a:moveTo>
                  <a:lnTo>
                    <a:pt x="4590" y="1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2642425" y="3615075"/>
              <a:ext cx="91200" cy="54750"/>
            </a:xfrm>
            <a:custGeom>
              <a:rect b="b" l="l" r="r" t="t"/>
              <a:pathLst>
                <a:path extrusionOk="0" h="2190" w="3648">
                  <a:moveTo>
                    <a:pt x="3647" y="1"/>
                  </a:moveTo>
                  <a:lnTo>
                    <a:pt x="0" y="305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2669775" y="3615075"/>
              <a:ext cx="63850" cy="85150"/>
            </a:xfrm>
            <a:custGeom>
              <a:rect b="b" l="l" r="r" t="t"/>
              <a:pathLst>
                <a:path extrusionOk="0" h="3406" w="2554">
                  <a:moveTo>
                    <a:pt x="2280" y="3405"/>
                  </a:moveTo>
                  <a:lnTo>
                    <a:pt x="0" y="2189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2733600" y="3615075"/>
              <a:ext cx="75250" cy="50175"/>
            </a:xfrm>
            <a:custGeom>
              <a:rect b="b" l="l" r="r" t="t"/>
              <a:pathLst>
                <a:path extrusionOk="0" h="2007" w="3010">
                  <a:moveTo>
                    <a:pt x="1855" y="487"/>
                  </a:moveTo>
                  <a:lnTo>
                    <a:pt x="0" y="1"/>
                  </a:lnTo>
                  <a:lnTo>
                    <a:pt x="3010" y="200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2726750" y="3615075"/>
              <a:ext cx="82100" cy="85150"/>
            </a:xfrm>
            <a:custGeom>
              <a:rect b="b" l="l" r="r" t="t"/>
              <a:pathLst>
                <a:path extrusionOk="0" h="3406" w="3284">
                  <a:moveTo>
                    <a:pt x="1" y="3405"/>
                  </a:moveTo>
                  <a:lnTo>
                    <a:pt x="3284" y="2007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2669775" y="3669800"/>
              <a:ext cx="57000" cy="80575"/>
            </a:xfrm>
            <a:custGeom>
              <a:rect b="b" l="l" r="r" t="t"/>
              <a:pathLst>
                <a:path extrusionOk="0" h="3223" w="2280">
                  <a:moveTo>
                    <a:pt x="0" y="0"/>
                  </a:moveTo>
                  <a:lnTo>
                    <a:pt x="791" y="3222"/>
                  </a:lnTo>
                  <a:lnTo>
                    <a:pt x="2280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2689525" y="36652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4773" y="0"/>
                  </a:moveTo>
                  <a:lnTo>
                    <a:pt x="4256" y="1945"/>
                  </a:lnTo>
                  <a:lnTo>
                    <a:pt x="1" y="340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1901525" y="3665250"/>
              <a:ext cx="122350" cy="39525"/>
            </a:xfrm>
            <a:custGeom>
              <a:rect b="b" l="l" r="r" t="t"/>
              <a:pathLst>
                <a:path extrusionOk="0" h="1581" w="4894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1987375" y="3674350"/>
              <a:ext cx="44875" cy="87425"/>
            </a:xfrm>
            <a:custGeom>
              <a:rect b="b" l="l" r="r" t="t"/>
              <a:pathLst>
                <a:path extrusionOk="0" h="3497" w="1795">
                  <a:moveTo>
                    <a:pt x="1794" y="3496"/>
                  </a:moveTo>
                  <a:lnTo>
                    <a:pt x="1" y="121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2023850" y="3674350"/>
              <a:ext cx="174050" cy="36500"/>
            </a:xfrm>
            <a:custGeom>
              <a:rect b="b" l="l" r="r" t="t"/>
              <a:pathLst>
                <a:path extrusionOk="0" h="1460" w="6962">
                  <a:moveTo>
                    <a:pt x="6962" y="791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2023850" y="3674350"/>
              <a:ext cx="47900" cy="87425"/>
            </a:xfrm>
            <a:custGeom>
              <a:rect b="b" l="l" r="r" t="t"/>
              <a:pathLst>
                <a:path extrusionOk="0" h="3497" w="1916">
                  <a:moveTo>
                    <a:pt x="335" y="3496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2153800" y="3694125"/>
              <a:ext cx="58550" cy="76750"/>
            </a:xfrm>
            <a:custGeom>
              <a:rect b="b" l="l" r="r" t="t"/>
              <a:pathLst>
                <a:path extrusionOk="0" h="3070" w="2342">
                  <a:moveTo>
                    <a:pt x="2341" y="1550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2197875" y="36941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3070" y="1945"/>
                  </a:moveTo>
                  <a:lnTo>
                    <a:pt x="578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1901525" y="40231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0" y="0"/>
                  </a:moveTo>
                  <a:lnTo>
                    <a:pt x="487" y="2918"/>
                  </a:lnTo>
                  <a:lnTo>
                    <a:pt x="5228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2023850" y="4032275"/>
              <a:ext cx="174050" cy="87400"/>
            </a:xfrm>
            <a:custGeom>
              <a:rect b="b" l="l" r="r" t="t"/>
              <a:pathLst>
                <a:path extrusionOk="0" h="3496" w="6962">
                  <a:moveTo>
                    <a:pt x="6962" y="790"/>
                  </a:moveTo>
                  <a:cubicBezTo>
                    <a:pt x="6749" y="851"/>
                    <a:pt x="335" y="3496"/>
                    <a:pt x="335" y="34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1901525" y="3984400"/>
              <a:ext cx="122350" cy="47900"/>
            </a:xfrm>
            <a:custGeom>
              <a:rect b="b" l="l" r="r" t="t"/>
              <a:pathLst>
                <a:path extrusionOk="0" h="1916" w="4894">
                  <a:moveTo>
                    <a:pt x="0" y="1550"/>
                  </a:moveTo>
                  <a:lnTo>
                    <a:pt x="1003" y="0"/>
                  </a:lnTo>
                  <a:lnTo>
                    <a:pt x="4894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1926600" y="3984400"/>
              <a:ext cx="189225" cy="47900"/>
            </a:xfrm>
            <a:custGeom>
              <a:rect b="b" l="l" r="r" t="t"/>
              <a:pathLst>
                <a:path extrusionOk="0" h="1916" w="7569">
                  <a:moveTo>
                    <a:pt x="7569" y="395"/>
                  </a:moveTo>
                  <a:lnTo>
                    <a:pt x="0" y="0"/>
                  </a:lnTo>
                  <a:lnTo>
                    <a:pt x="3891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2115800" y="3994275"/>
              <a:ext cx="205975" cy="57775"/>
            </a:xfrm>
            <a:custGeom>
              <a:rect b="b" l="l" r="r" t="t"/>
              <a:pathLst>
                <a:path extrusionOk="0" h="2311" w="8239">
                  <a:moveTo>
                    <a:pt x="8238" y="152"/>
                  </a:moveTo>
                  <a:lnTo>
                    <a:pt x="1" y="0"/>
                  </a:lnTo>
                  <a:lnTo>
                    <a:pt x="3284" y="231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2197875" y="40520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3070" y="1946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2032225" y="4052025"/>
              <a:ext cx="165675" cy="76775"/>
            </a:xfrm>
            <a:custGeom>
              <a:rect b="b" l="l" r="r" t="t"/>
              <a:pathLst>
                <a:path extrusionOk="0" h="3071" w="6627">
                  <a:moveTo>
                    <a:pt x="0" y="2706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2153800" y="4100650"/>
              <a:ext cx="139850" cy="41825"/>
            </a:xfrm>
            <a:custGeom>
              <a:rect b="b" l="l" r="r" t="t"/>
              <a:pathLst>
                <a:path extrusionOk="0" h="1673" w="5594">
                  <a:moveTo>
                    <a:pt x="4833" y="1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2321750" y="3998075"/>
              <a:ext cx="146675" cy="53975"/>
            </a:xfrm>
            <a:custGeom>
              <a:rect b="b" l="l" r="r" t="t"/>
              <a:pathLst>
                <a:path extrusionOk="0" h="2159" w="5867">
                  <a:moveTo>
                    <a:pt x="0" y="0"/>
                  </a:moveTo>
                  <a:lnTo>
                    <a:pt x="1003" y="2158"/>
                  </a:lnTo>
                  <a:lnTo>
                    <a:pt x="5866" y="155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2274625" y="40520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0" y="1946"/>
                  </a:moveTo>
                  <a:lnTo>
                    <a:pt x="5016" y="2250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2274625" y="4100650"/>
              <a:ext cx="116300" cy="44850"/>
            </a:xfrm>
            <a:custGeom>
              <a:rect b="b" l="l" r="r" t="t"/>
              <a:pathLst>
                <a:path extrusionOk="0" h="1794" w="4652">
                  <a:moveTo>
                    <a:pt x="760" y="1672"/>
                  </a:moveTo>
                  <a:lnTo>
                    <a:pt x="4651" y="17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2321750" y="3988950"/>
              <a:ext cx="205950" cy="47900"/>
            </a:xfrm>
            <a:custGeom>
              <a:rect b="b" l="l" r="r" t="t"/>
              <a:pathLst>
                <a:path extrusionOk="0" h="1916" w="8238">
                  <a:moveTo>
                    <a:pt x="5866" y="1915"/>
                  </a:moveTo>
                  <a:lnTo>
                    <a:pt x="8237" y="1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2468400" y="3988950"/>
              <a:ext cx="110975" cy="63100"/>
            </a:xfrm>
            <a:custGeom>
              <a:rect b="b" l="l" r="r" t="t"/>
              <a:pathLst>
                <a:path extrusionOk="0" h="2524" w="4439">
                  <a:moveTo>
                    <a:pt x="4438" y="2523"/>
                  </a:moveTo>
                  <a:lnTo>
                    <a:pt x="2371" y="1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2400000" y="40368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5350" y="2371"/>
                  </a:moveTo>
                  <a:lnTo>
                    <a:pt x="1" y="285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2390900" y="4108250"/>
              <a:ext cx="171750" cy="37250"/>
            </a:xfrm>
            <a:custGeom>
              <a:rect b="b" l="l" r="r" t="t"/>
              <a:pathLst>
                <a:path extrusionOk="0" h="1490" w="6870">
                  <a:moveTo>
                    <a:pt x="6869" y="943"/>
                  </a:moveTo>
                  <a:lnTo>
                    <a:pt x="0" y="1490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2533750" y="4080125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2562625" y="4080125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5077" y="1126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2579350" y="4027700"/>
              <a:ext cx="90450" cy="52450"/>
            </a:xfrm>
            <a:custGeom>
              <a:rect b="b" l="l" r="r" t="t"/>
              <a:pathLst>
                <a:path extrusionOk="0" h="2098" w="3618">
                  <a:moveTo>
                    <a:pt x="3617" y="1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2527675" y="3980600"/>
              <a:ext cx="142125" cy="47125"/>
            </a:xfrm>
            <a:custGeom>
              <a:rect b="b" l="l" r="r" t="t"/>
              <a:pathLst>
                <a:path extrusionOk="0" h="1885" w="5685">
                  <a:moveTo>
                    <a:pt x="0" y="335"/>
                  </a:moveTo>
                  <a:lnTo>
                    <a:pt x="4590" y="0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2642425" y="3973000"/>
              <a:ext cx="91200" cy="54725"/>
            </a:xfrm>
            <a:custGeom>
              <a:rect b="b" l="l" r="r" t="t"/>
              <a:pathLst>
                <a:path extrusionOk="0" h="2189" w="3648">
                  <a:moveTo>
                    <a:pt x="3647" y="0"/>
                  </a:moveTo>
                  <a:lnTo>
                    <a:pt x="0" y="304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2669775" y="3973000"/>
              <a:ext cx="63850" cy="85125"/>
            </a:xfrm>
            <a:custGeom>
              <a:rect b="b" l="l" r="r" t="t"/>
              <a:pathLst>
                <a:path extrusionOk="0" h="3405" w="2554">
                  <a:moveTo>
                    <a:pt x="2280" y="3405"/>
                  </a:moveTo>
                  <a:lnTo>
                    <a:pt x="0" y="218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0"/>
            <p:cNvSpPr/>
            <p:nvPr/>
          </p:nvSpPr>
          <p:spPr>
            <a:xfrm>
              <a:off x="2733600" y="3973000"/>
              <a:ext cx="75250" cy="50175"/>
            </a:xfrm>
            <a:custGeom>
              <a:rect b="b" l="l" r="r" t="t"/>
              <a:pathLst>
                <a:path extrusionOk="0" h="2007" w="3010">
                  <a:moveTo>
                    <a:pt x="1855" y="487"/>
                  </a:moveTo>
                  <a:lnTo>
                    <a:pt x="0" y="0"/>
                  </a:lnTo>
                  <a:lnTo>
                    <a:pt x="3010" y="20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0"/>
            <p:cNvSpPr/>
            <p:nvPr/>
          </p:nvSpPr>
          <p:spPr>
            <a:xfrm>
              <a:off x="2726750" y="3973000"/>
              <a:ext cx="82100" cy="85125"/>
            </a:xfrm>
            <a:custGeom>
              <a:rect b="b" l="l" r="r" t="t"/>
              <a:pathLst>
                <a:path extrusionOk="0" h="3405" w="3284">
                  <a:moveTo>
                    <a:pt x="1" y="3405"/>
                  </a:moveTo>
                  <a:lnTo>
                    <a:pt x="3284" y="200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0"/>
            <p:cNvSpPr/>
            <p:nvPr/>
          </p:nvSpPr>
          <p:spPr>
            <a:xfrm>
              <a:off x="2669775" y="4027700"/>
              <a:ext cx="57000" cy="80575"/>
            </a:xfrm>
            <a:custGeom>
              <a:rect b="b" l="l" r="r" t="t"/>
              <a:pathLst>
                <a:path extrusionOk="0" h="3223" w="2280">
                  <a:moveTo>
                    <a:pt x="0" y="1"/>
                  </a:moveTo>
                  <a:lnTo>
                    <a:pt x="791" y="3223"/>
                  </a:lnTo>
                  <a:lnTo>
                    <a:pt x="2280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0"/>
            <p:cNvSpPr/>
            <p:nvPr/>
          </p:nvSpPr>
          <p:spPr>
            <a:xfrm>
              <a:off x="2689525" y="40231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4773" y="0"/>
                  </a:moveTo>
                  <a:lnTo>
                    <a:pt x="4256" y="1946"/>
                  </a:lnTo>
                  <a:lnTo>
                    <a:pt x="1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1901525" y="4023150"/>
              <a:ext cx="122350" cy="39525"/>
            </a:xfrm>
            <a:custGeom>
              <a:rect b="b" l="l" r="r" t="t"/>
              <a:pathLst>
                <a:path extrusionOk="0" h="1581" w="4894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1987375" y="4032275"/>
              <a:ext cx="44875" cy="87400"/>
            </a:xfrm>
            <a:custGeom>
              <a:rect b="b" l="l" r="r" t="t"/>
              <a:pathLst>
                <a:path extrusionOk="0" h="3496" w="1795">
                  <a:moveTo>
                    <a:pt x="1794" y="3496"/>
                  </a:moveTo>
                  <a:lnTo>
                    <a:pt x="1" y="1216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2023850" y="4032275"/>
              <a:ext cx="174050" cy="36500"/>
            </a:xfrm>
            <a:custGeom>
              <a:rect b="b" l="l" r="r" t="t"/>
              <a:pathLst>
                <a:path extrusionOk="0" h="1460" w="6962">
                  <a:moveTo>
                    <a:pt x="6962" y="790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0"/>
            <p:cNvSpPr/>
            <p:nvPr/>
          </p:nvSpPr>
          <p:spPr>
            <a:xfrm>
              <a:off x="2023850" y="4032275"/>
              <a:ext cx="47900" cy="87400"/>
            </a:xfrm>
            <a:custGeom>
              <a:rect b="b" l="l" r="r" t="t"/>
              <a:pathLst>
                <a:path extrusionOk="0" h="3496" w="1916">
                  <a:moveTo>
                    <a:pt x="335" y="3496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0"/>
            <p:cNvSpPr/>
            <p:nvPr/>
          </p:nvSpPr>
          <p:spPr>
            <a:xfrm>
              <a:off x="2153800" y="4052025"/>
              <a:ext cx="58550" cy="76775"/>
            </a:xfrm>
            <a:custGeom>
              <a:rect b="b" l="l" r="r" t="t"/>
              <a:pathLst>
                <a:path extrusionOk="0" h="3071" w="2342">
                  <a:moveTo>
                    <a:pt x="2341" y="1551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2197875" y="40520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3070" y="1946"/>
                  </a:moveTo>
                  <a:lnTo>
                    <a:pt x="578" y="15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0"/>
            <p:cNvSpPr/>
            <p:nvPr/>
          </p:nvSpPr>
          <p:spPr>
            <a:xfrm>
              <a:off x="2678125" y="38506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5229" y="1"/>
                  </a:moveTo>
                  <a:lnTo>
                    <a:pt x="4742" y="2918"/>
                  </a:lnTo>
                  <a:lnTo>
                    <a:pt x="1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0"/>
            <p:cNvSpPr/>
            <p:nvPr/>
          </p:nvSpPr>
          <p:spPr>
            <a:xfrm>
              <a:off x="2512475" y="3859000"/>
              <a:ext cx="174025" cy="88175"/>
            </a:xfrm>
            <a:custGeom>
              <a:rect b="b" l="l" r="r" t="t"/>
              <a:pathLst>
                <a:path extrusionOk="0" h="3527" w="6961">
                  <a:moveTo>
                    <a:pt x="0" y="822"/>
                  </a:moveTo>
                  <a:cubicBezTo>
                    <a:pt x="213" y="882"/>
                    <a:pt x="6627" y="3527"/>
                    <a:pt x="6627" y="3527"/>
                  </a:cubicBez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2686475" y="3795175"/>
              <a:ext cx="122375" cy="63850"/>
            </a:xfrm>
            <a:custGeom>
              <a:rect b="b" l="l" r="r" t="t"/>
              <a:pathLst>
                <a:path extrusionOk="0" h="2554" w="4895">
                  <a:moveTo>
                    <a:pt x="4895" y="2220"/>
                  </a:moveTo>
                  <a:lnTo>
                    <a:pt x="3892" y="1"/>
                  </a:lnTo>
                  <a:lnTo>
                    <a:pt x="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2593775" y="3795175"/>
              <a:ext cx="190000" cy="63850"/>
            </a:xfrm>
            <a:custGeom>
              <a:rect b="b" l="l" r="r" t="t"/>
              <a:pathLst>
                <a:path extrusionOk="0" h="2554" w="7600">
                  <a:moveTo>
                    <a:pt x="1" y="1034"/>
                  </a:moveTo>
                  <a:lnTo>
                    <a:pt x="7600" y="1"/>
                  </a:lnTo>
                  <a:lnTo>
                    <a:pt x="3709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2388600" y="3821025"/>
              <a:ext cx="205200" cy="58525"/>
            </a:xfrm>
            <a:custGeom>
              <a:rect b="b" l="l" r="r" t="t"/>
              <a:pathLst>
                <a:path extrusionOk="0" h="2341" w="8208">
                  <a:moveTo>
                    <a:pt x="1" y="182"/>
                  </a:moveTo>
                  <a:lnTo>
                    <a:pt x="8208" y="0"/>
                  </a:lnTo>
                  <a:lnTo>
                    <a:pt x="4955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0"/>
            <p:cNvSpPr/>
            <p:nvPr/>
          </p:nvSpPr>
          <p:spPr>
            <a:xfrm>
              <a:off x="2363525" y="38795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2888" y="1946"/>
                  </a:moveTo>
                  <a:lnTo>
                    <a:pt x="595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0"/>
            <p:cNvSpPr/>
            <p:nvPr/>
          </p:nvSpPr>
          <p:spPr>
            <a:xfrm>
              <a:off x="2512475" y="3879525"/>
              <a:ext cx="165675" cy="76025"/>
            </a:xfrm>
            <a:custGeom>
              <a:rect b="b" l="l" r="r" t="t"/>
              <a:pathLst>
                <a:path extrusionOk="0" h="3041" w="6627">
                  <a:moveTo>
                    <a:pt x="6627" y="2706"/>
                  </a:moveTo>
                  <a:lnTo>
                    <a:pt x="1733" y="30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0"/>
            <p:cNvSpPr/>
            <p:nvPr/>
          </p:nvSpPr>
          <p:spPr>
            <a:xfrm>
              <a:off x="2416725" y="3928150"/>
              <a:ext cx="139075" cy="41825"/>
            </a:xfrm>
            <a:custGeom>
              <a:rect b="b" l="l" r="r" t="t"/>
              <a:pathLst>
                <a:path extrusionOk="0" h="1673" w="5563">
                  <a:moveTo>
                    <a:pt x="760" y="1"/>
                  </a:moveTo>
                  <a:lnTo>
                    <a:pt x="0" y="1673"/>
                  </a:lnTo>
                  <a:lnTo>
                    <a:pt x="5563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0"/>
            <p:cNvSpPr/>
            <p:nvPr/>
          </p:nvSpPr>
          <p:spPr>
            <a:xfrm>
              <a:off x="2241950" y="3825575"/>
              <a:ext cx="146675" cy="53975"/>
            </a:xfrm>
            <a:custGeom>
              <a:rect b="b" l="l" r="r" t="t"/>
              <a:pathLst>
                <a:path extrusionOk="0" h="2159" w="5867">
                  <a:moveTo>
                    <a:pt x="5867" y="0"/>
                  </a:moveTo>
                  <a:lnTo>
                    <a:pt x="4864" y="2159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0"/>
            <p:cNvSpPr/>
            <p:nvPr/>
          </p:nvSpPr>
          <p:spPr>
            <a:xfrm>
              <a:off x="2310350" y="38795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5015" y="1946"/>
                  </a:moveTo>
                  <a:lnTo>
                    <a:pt x="0" y="2250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0"/>
            <p:cNvSpPr/>
            <p:nvPr/>
          </p:nvSpPr>
          <p:spPr>
            <a:xfrm>
              <a:off x="2319450" y="3928150"/>
              <a:ext cx="116300" cy="44875"/>
            </a:xfrm>
            <a:custGeom>
              <a:rect b="b" l="l" r="r" t="t"/>
              <a:pathLst>
                <a:path extrusionOk="0" h="1795" w="4652">
                  <a:moveTo>
                    <a:pt x="3891" y="1673"/>
                  </a:moveTo>
                  <a:lnTo>
                    <a:pt x="1" y="1794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0"/>
            <p:cNvSpPr/>
            <p:nvPr/>
          </p:nvSpPr>
          <p:spPr>
            <a:xfrm>
              <a:off x="2182675" y="3815700"/>
              <a:ext cx="205950" cy="48650"/>
            </a:xfrm>
            <a:custGeom>
              <a:rect b="b" l="l" r="r" t="t"/>
              <a:pathLst>
                <a:path extrusionOk="0" h="1946" w="8238">
                  <a:moveTo>
                    <a:pt x="2371" y="1946"/>
                  </a:moveTo>
                  <a:lnTo>
                    <a:pt x="1" y="0"/>
                  </a:lnTo>
                  <a:lnTo>
                    <a:pt x="8238" y="3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0"/>
            <p:cNvSpPr/>
            <p:nvPr/>
          </p:nvSpPr>
          <p:spPr>
            <a:xfrm>
              <a:off x="2131000" y="3815700"/>
              <a:ext cx="110975" cy="63850"/>
            </a:xfrm>
            <a:custGeom>
              <a:rect b="b" l="l" r="r" t="t"/>
              <a:pathLst>
                <a:path extrusionOk="0" h="2554" w="4439">
                  <a:moveTo>
                    <a:pt x="1" y="2554"/>
                  </a:moveTo>
                  <a:lnTo>
                    <a:pt x="2068" y="0"/>
                  </a:lnTo>
                  <a:lnTo>
                    <a:pt x="4438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0"/>
            <p:cNvSpPr/>
            <p:nvPr/>
          </p:nvSpPr>
          <p:spPr>
            <a:xfrm>
              <a:off x="2176600" y="38643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0" y="2371"/>
                  </a:moveTo>
                  <a:lnTo>
                    <a:pt x="5350" y="2858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0"/>
            <p:cNvSpPr/>
            <p:nvPr/>
          </p:nvSpPr>
          <p:spPr>
            <a:xfrm>
              <a:off x="2147725" y="3935750"/>
              <a:ext cx="171750" cy="37275"/>
            </a:xfrm>
            <a:custGeom>
              <a:rect b="b" l="l" r="r" t="t"/>
              <a:pathLst>
                <a:path extrusionOk="0" h="1491" w="6870">
                  <a:moveTo>
                    <a:pt x="0" y="943"/>
                  </a:moveTo>
                  <a:lnTo>
                    <a:pt x="6870" y="1490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2119600" y="3907650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1" y="0"/>
                  </a:moveTo>
                  <a:lnTo>
                    <a:pt x="2280" y="638"/>
                  </a:lnTo>
                  <a:lnTo>
                    <a:pt x="1125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2020825" y="3907650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0" y="1125"/>
                  </a:moveTo>
                  <a:lnTo>
                    <a:pt x="5076" y="2067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2039825" y="3855200"/>
              <a:ext cx="91200" cy="52475"/>
            </a:xfrm>
            <a:custGeom>
              <a:rect b="b" l="l" r="r" t="t"/>
              <a:pathLst>
                <a:path extrusionOk="0" h="2099" w="3648">
                  <a:moveTo>
                    <a:pt x="0" y="1"/>
                  </a:moveTo>
                  <a:lnTo>
                    <a:pt x="3648" y="974"/>
                  </a:lnTo>
                  <a:lnTo>
                    <a:pt x="3192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2039825" y="3807325"/>
              <a:ext cx="142875" cy="47900"/>
            </a:xfrm>
            <a:custGeom>
              <a:rect b="b" l="l" r="r" t="t"/>
              <a:pathLst>
                <a:path extrusionOk="0" h="1916" w="5715">
                  <a:moveTo>
                    <a:pt x="5715" y="335"/>
                  </a:moveTo>
                  <a:lnTo>
                    <a:pt x="1094" y="1"/>
                  </a:lnTo>
                  <a:lnTo>
                    <a:pt x="0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1976750" y="3799750"/>
              <a:ext cx="90450" cy="55475"/>
            </a:xfrm>
            <a:custGeom>
              <a:rect b="b" l="l" r="r" t="t"/>
              <a:pathLst>
                <a:path extrusionOk="0" h="2219" w="3618">
                  <a:moveTo>
                    <a:pt x="0" y="0"/>
                  </a:moveTo>
                  <a:lnTo>
                    <a:pt x="3617" y="304"/>
                  </a:lnTo>
                  <a:lnTo>
                    <a:pt x="2523" y="22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1976750" y="3799750"/>
              <a:ext cx="63100" cy="85875"/>
            </a:xfrm>
            <a:custGeom>
              <a:rect b="b" l="l" r="r" t="t"/>
              <a:pathLst>
                <a:path extrusionOk="0" h="3435" w="2524">
                  <a:moveTo>
                    <a:pt x="274" y="3435"/>
                  </a:moveTo>
                  <a:lnTo>
                    <a:pt x="2523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1901525" y="3799750"/>
              <a:ext cx="75250" cy="50925"/>
            </a:xfrm>
            <a:custGeom>
              <a:rect b="b" l="l" r="r" t="t"/>
              <a:pathLst>
                <a:path extrusionOk="0" h="2037" w="3010">
                  <a:moveTo>
                    <a:pt x="1155" y="486"/>
                  </a:moveTo>
                  <a:lnTo>
                    <a:pt x="3009" y="0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1901525" y="3799750"/>
              <a:ext cx="82075" cy="85875"/>
            </a:xfrm>
            <a:custGeom>
              <a:rect b="b" l="l" r="r" t="t"/>
              <a:pathLst>
                <a:path extrusionOk="0" h="3435" w="3283">
                  <a:moveTo>
                    <a:pt x="3283" y="3435"/>
                  </a:moveTo>
                  <a:lnTo>
                    <a:pt x="0" y="2037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0"/>
            <p:cNvSpPr/>
            <p:nvPr/>
          </p:nvSpPr>
          <p:spPr>
            <a:xfrm>
              <a:off x="1983575" y="3855200"/>
              <a:ext cx="56275" cy="80575"/>
            </a:xfrm>
            <a:custGeom>
              <a:rect b="b" l="l" r="r" t="t"/>
              <a:pathLst>
                <a:path extrusionOk="0" h="3223" w="2251">
                  <a:moveTo>
                    <a:pt x="2250" y="1"/>
                  </a:moveTo>
                  <a:lnTo>
                    <a:pt x="1490" y="3223"/>
                  </a:lnTo>
                  <a:lnTo>
                    <a:pt x="1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1901525" y="38506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0" y="1"/>
                  </a:moveTo>
                  <a:lnTo>
                    <a:pt x="517" y="1915"/>
                  </a:lnTo>
                  <a:lnTo>
                    <a:pt x="4772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2686475" y="3850650"/>
              <a:ext cx="122375" cy="39550"/>
            </a:xfrm>
            <a:custGeom>
              <a:rect b="b" l="l" r="r" t="t"/>
              <a:pathLst>
                <a:path extrusionOk="0" h="1582" w="4895">
                  <a:moveTo>
                    <a:pt x="4895" y="1"/>
                  </a:moveTo>
                  <a:lnTo>
                    <a:pt x="1430" y="1581"/>
                  </a:lnTo>
                  <a:lnTo>
                    <a:pt x="1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2678125" y="3859000"/>
              <a:ext cx="44100" cy="88175"/>
            </a:xfrm>
            <a:custGeom>
              <a:rect b="b" l="l" r="r" t="t"/>
              <a:pathLst>
                <a:path extrusionOk="0" h="3527" w="1764">
                  <a:moveTo>
                    <a:pt x="1" y="3527"/>
                  </a:moveTo>
                  <a:lnTo>
                    <a:pt x="1764" y="12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2512475" y="3859000"/>
              <a:ext cx="174025" cy="37275"/>
            </a:xfrm>
            <a:custGeom>
              <a:rect b="b" l="l" r="r" t="t"/>
              <a:pathLst>
                <a:path extrusionOk="0" h="1491" w="6961">
                  <a:moveTo>
                    <a:pt x="0" y="822"/>
                  </a:moveTo>
                  <a:lnTo>
                    <a:pt x="5046" y="1490"/>
                  </a:ln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2638625" y="3859000"/>
              <a:ext cx="47875" cy="88175"/>
            </a:xfrm>
            <a:custGeom>
              <a:rect b="b" l="l" r="r" t="t"/>
              <a:pathLst>
                <a:path extrusionOk="0" h="3527" w="1915">
                  <a:moveTo>
                    <a:pt x="1581" y="3527"/>
                  </a:moveTo>
                  <a:lnTo>
                    <a:pt x="0" y="149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2498025" y="3879525"/>
              <a:ext cx="57775" cy="76025"/>
            </a:xfrm>
            <a:custGeom>
              <a:rect b="b" l="l" r="r" t="t"/>
              <a:pathLst>
                <a:path extrusionOk="0" h="3041" w="2311">
                  <a:moveTo>
                    <a:pt x="1" y="1520"/>
                  </a:moveTo>
                  <a:lnTo>
                    <a:pt x="578" y="1"/>
                  </a:lnTo>
                  <a:lnTo>
                    <a:pt x="2311" y="304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2435725" y="38795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0" y="1946"/>
                  </a:moveTo>
                  <a:lnTo>
                    <a:pt x="2493" y="1520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1926600" y="4194875"/>
              <a:ext cx="160350" cy="63100"/>
            </a:xfrm>
            <a:custGeom>
              <a:rect b="b" l="l" r="r" t="t"/>
              <a:pathLst>
                <a:path extrusionOk="0" h="2524" w="6414">
                  <a:moveTo>
                    <a:pt x="0" y="1"/>
                  </a:moveTo>
                  <a:cubicBezTo>
                    <a:pt x="0" y="1"/>
                    <a:pt x="2523" y="2432"/>
                    <a:pt x="2614" y="2493"/>
                  </a:cubicBezTo>
                  <a:cubicBezTo>
                    <a:pt x="2675" y="2524"/>
                    <a:pt x="6414" y="2341"/>
                    <a:pt x="6414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2086925" y="4214650"/>
              <a:ext cx="60825" cy="104125"/>
            </a:xfrm>
            <a:custGeom>
              <a:rect b="b" l="l" r="r" t="t"/>
              <a:pathLst>
                <a:path extrusionOk="0" h="4165" w="2433">
                  <a:moveTo>
                    <a:pt x="669" y="4164"/>
                  </a:moveTo>
                  <a:lnTo>
                    <a:pt x="1" y="1550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991950" y="4253400"/>
              <a:ext cx="111725" cy="65375"/>
            </a:xfrm>
            <a:custGeom>
              <a:rect b="b" l="l" r="r" t="t"/>
              <a:pathLst>
                <a:path extrusionOk="0" h="2615" w="4469">
                  <a:moveTo>
                    <a:pt x="0" y="152"/>
                  </a:moveTo>
                  <a:lnTo>
                    <a:pt x="4468" y="2614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991950" y="4257200"/>
              <a:ext cx="131475" cy="119325"/>
            </a:xfrm>
            <a:custGeom>
              <a:rect b="b" l="l" r="r" t="t"/>
              <a:pathLst>
                <a:path extrusionOk="0" h="4773" w="5259">
                  <a:moveTo>
                    <a:pt x="5259" y="4772"/>
                  </a:moveTo>
                  <a:cubicBezTo>
                    <a:pt x="5198" y="4711"/>
                    <a:pt x="0" y="0"/>
                    <a:pt x="0" y="0"/>
                  </a:cubicBezTo>
                  <a:lnTo>
                    <a:pt x="4468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2123400" y="4337750"/>
              <a:ext cx="95775" cy="72975"/>
            </a:xfrm>
            <a:custGeom>
              <a:rect b="b" l="l" r="r" t="t"/>
              <a:pathLst>
                <a:path extrusionOk="0" h="2919" w="3831">
                  <a:moveTo>
                    <a:pt x="3831" y="2918"/>
                  </a:moveTo>
                  <a:lnTo>
                    <a:pt x="1" y="1550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2200150" y="4337750"/>
              <a:ext cx="146700" cy="76000"/>
            </a:xfrm>
            <a:custGeom>
              <a:rect b="b" l="l" r="r" t="t"/>
              <a:pathLst>
                <a:path extrusionOk="0" h="3040" w="5868">
                  <a:moveTo>
                    <a:pt x="5867" y="3040"/>
                  </a:moveTo>
                  <a:lnTo>
                    <a:pt x="761" y="2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1909875" y="4148525"/>
              <a:ext cx="107175" cy="46375"/>
            </a:xfrm>
            <a:custGeom>
              <a:rect b="b" l="l" r="r" t="t"/>
              <a:pathLst>
                <a:path extrusionOk="0" h="1855" w="4287">
                  <a:moveTo>
                    <a:pt x="669" y="1855"/>
                  </a:moveTo>
                  <a:lnTo>
                    <a:pt x="1" y="1"/>
                  </a:lnTo>
                  <a:lnTo>
                    <a:pt x="4286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2058050" y="4204750"/>
              <a:ext cx="89700" cy="48675"/>
            </a:xfrm>
            <a:custGeom>
              <a:rect b="b" l="l" r="r" t="t"/>
              <a:pathLst>
                <a:path extrusionOk="0" h="1947" w="3588">
                  <a:moveTo>
                    <a:pt x="1156" y="1946"/>
                  </a:moveTo>
                  <a:lnTo>
                    <a:pt x="1" y="1"/>
                  </a:lnTo>
                  <a:lnTo>
                    <a:pt x="3587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1922800" y="4184250"/>
              <a:ext cx="135275" cy="20525"/>
            </a:xfrm>
            <a:custGeom>
              <a:rect b="b" l="l" r="r" t="t"/>
              <a:pathLst>
                <a:path extrusionOk="0" h="821" w="5411">
                  <a:moveTo>
                    <a:pt x="3769" y="0"/>
                  </a:moveTo>
                  <a:lnTo>
                    <a:pt x="5411" y="821"/>
                  </a:lnTo>
                  <a:cubicBezTo>
                    <a:pt x="5411" y="821"/>
                    <a:pt x="0" y="426"/>
                    <a:pt x="152" y="426"/>
                  </a:cubicBezTo>
                  <a:cubicBezTo>
                    <a:pt x="274" y="395"/>
                    <a:pt x="3769" y="0"/>
                    <a:pt x="3769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2147725" y="4214650"/>
              <a:ext cx="131475" cy="123125"/>
            </a:xfrm>
            <a:custGeom>
              <a:rect b="b" l="l" r="r" t="t"/>
              <a:pathLst>
                <a:path extrusionOk="0" h="4925" w="5259">
                  <a:moveTo>
                    <a:pt x="0" y="0"/>
                  </a:moveTo>
                  <a:lnTo>
                    <a:pt x="5259" y="0"/>
                  </a:lnTo>
                  <a:lnTo>
                    <a:pt x="2098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279175" y="4214650"/>
              <a:ext cx="67675" cy="199100"/>
            </a:xfrm>
            <a:custGeom>
              <a:rect b="b" l="l" r="r" t="t"/>
              <a:pathLst>
                <a:path extrusionOk="0" h="7964" w="2707">
                  <a:moveTo>
                    <a:pt x="2706" y="2462"/>
                  </a:moveTo>
                  <a:lnTo>
                    <a:pt x="2706" y="79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2606700" y="4194875"/>
              <a:ext cx="160350" cy="63100"/>
            </a:xfrm>
            <a:custGeom>
              <a:rect b="b" l="l" r="r" t="t"/>
              <a:pathLst>
                <a:path extrusionOk="0" h="2524" w="6414">
                  <a:moveTo>
                    <a:pt x="6414" y="1"/>
                  </a:moveTo>
                  <a:cubicBezTo>
                    <a:pt x="6414" y="1"/>
                    <a:pt x="3891" y="2432"/>
                    <a:pt x="3800" y="2493"/>
                  </a:cubicBezTo>
                  <a:cubicBezTo>
                    <a:pt x="3739" y="2524"/>
                    <a:pt x="0" y="2341"/>
                    <a:pt x="0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545900" y="4214650"/>
              <a:ext cx="60825" cy="104125"/>
            </a:xfrm>
            <a:custGeom>
              <a:rect b="b" l="l" r="r" t="t"/>
              <a:pathLst>
                <a:path extrusionOk="0" h="4165" w="2433">
                  <a:moveTo>
                    <a:pt x="1764" y="4164"/>
                  </a:moveTo>
                  <a:lnTo>
                    <a:pt x="2432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2589975" y="4253400"/>
              <a:ext cx="111725" cy="65375"/>
            </a:xfrm>
            <a:custGeom>
              <a:rect b="b" l="l" r="r" t="t"/>
              <a:pathLst>
                <a:path extrusionOk="0" h="2615" w="4469">
                  <a:moveTo>
                    <a:pt x="4469" y="152"/>
                  </a:moveTo>
                  <a:lnTo>
                    <a:pt x="1" y="261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2570225" y="4257200"/>
              <a:ext cx="131475" cy="119325"/>
            </a:xfrm>
            <a:custGeom>
              <a:rect b="b" l="l" r="r" t="t"/>
              <a:pathLst>
                <a:path extrusionOk="0" h="4773" w="5259">
                  <a:moveTo>
                    <a:pt x="0" y="4772"/>
                  </a:moveTo>
                  <a:cubicBezTo>
                    <a:pt x="61" y="4711"/>
                    <a:pt x="5259" y="0"/>
                    <a:pt x="5259" y="0"/>
                  </a:cubicBezTo>
                  <a:lnTo>
                    <a:pt x="791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2474475" y="4337750"/>
              <a:ext cx="95775" cy="72975"/>
            </a:xfrm>
            <a:custGeom>
              <a:rect b="b" l="l" r="r" t="t"/>
              <a:pathLst>
                <a:path extrusionOk="0" h="2919" w="3831">
                  <a:moveTo>
                    <a:pt x="1" y="2918"/>
                  </a:moveTo>
                  <a:lnTo>
                    <a:pt x="3830" y="155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2346825" y="4337750"/>
              <a:ext cx="146675" cy="76000"/>
            </a:xfrm>
            <a:custGeom>
              <a:rect b="b" l="l" r="r" t="t"/>
              <a:pathLst>
                <a:path extrusionOk="0" h="3040" w="5867">
                  <a:moveTo>
                    <a:pt x="0" y="3040"/>
                  </a:moveTo>
                  <a:lnTo>
                    <a:pt x="5107" y="2918"/>
                  </a:lnTo>
                  <a:lnTo>
                    <a:pt x="586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2676600" y="4148525"/>
              <a:ext cx="107175" cy="46375"/>
            </a:xfrm>
            <a:custGeom>
              <a:rect b="b" l="l" r="r" t="t"/>
              <a:pathLst>
                <a:path extrusionOk="0" h="1855" w="4287">
                  <a:moveTo>
                    <a:pt x="3618" y="1855"/>
                  </a:moveTo>
                  <a:lnTo>
                    <a:pt x="4287" y="1"/>
                  </a:lnTo>
                  <a:lnTo>
                    <a:pt x="1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2545900" y="4204750"/>
              <a:ext cx="89700" cy="48675"/>
            </a:xfrm>
            <a:custGeom>
              <a:rect b="b" l="l" r="r" t="t"/>
              <a:pathLst>
                <a:path extrusionOk="0" h="1947" w="3588">
                  <a:moveTo>
                    <a:pt x="2432" y="1946"/>
                  </a:moveTo>
                  <a:lnTo>
                    <a:pt x="3587" y="1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2635575" y="4184250"/>
              <a:ext cx="135275" cy="20525"/>
            </a:xfrm>
            <a:custGeom>
              <a:rect b="b" l="l" r="r" t="t"/>
              <a:pathLst>
                <a:path extrusionOk="0" h="821" w="5411">
                  <a:moveTo>
                    <a:pt x="1642" y="0"/>
                  </a:moveTo>
                  <a:lnTo>
                    <a:pt x="0" y="821"/>
                  </a:lnTo>
                  <a:cubicBezTo>
                    <a:pt x="0" y="821"/>
                    <a:pt x="5411" y="426"/>
                    <a:pt x="5259" y="426"/>
                  </a:cubicBezTo>
                  <a:cubicBezTo>
                    <a:pt x="5137" y="395"/>
                    <a:pt x="1642" y="0"/>
                    <a:pt x="1642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2414450" y="4214650"/>
              <a:ext cx="131475" cy="123125"/>
            </a:xfrm>
            <a:custGeom>
              <a:rect b="b" l="l" r="r" t="t"/>
              <a:pathLst>
                <a:path extrusionOk="0" h="4925" w="5259">
                  <a:moveTo>
                    <a:pt x="5259" y="0"/>
                  </a:moveTo>
                  <a:lnTo>
                    <a:pt x="0" y="0"/>
                  </a:lnTo>
                  <a:lnTo>
                    <a:pt x="3161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2346825" y="4214650"/>
              <a:ext cx="67650" cy="199100"/>
            </a:xfrm>
            <a:custGeom>
              <a:rect b="b" l="l" r="r" t="t"/>
              <a:pathLst>
                <a:path extrusionOk="0" h="7964" w="2706">
                  <a:moveTo>
                    <a:pt x="0" y="2462"/>
                  </a:moveTo>
                  <a:lnTo>
                    <a:pt x="0" y="7964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2279175" y="4214650"/>
              <a:ext cx="135300" cy="61575"/>
            </a:xfrm>
            <a:custGeom>
              <a:rect b="b" l="l" r="r" t="t"/>
              <a:pathLst>
                <a:path extrusionOk="0" h="2463" w="5412">
                  <a:moveTo>
                    <a:pt x="1" y="0"/>
                  </a:moveTo>
                  <a:lnTo>
                    <a:pt x="5411" y="0"/>
                  </a:lnTo>
                  <a:lnTo>
                    <a:pt x="2706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2017025" y="4184250"/>
              <a:ext cx="160350" cy="30400"/>
            </a:xfrm>
            <a:custGeom>
              <a:rect b="b" l="l" r="r" t="t"/>
              <a:pathLst>
                <a:path extrusionOk="0" h="1216" w="6414">
                  <a:moveTo>
                    <a:pt x="0" y="0"/>
                  </a:moveTo>
                  <a:lnTo>
                    <a:pt x="6414" y="183"/>
                  </a:lnTo>
                  <a:lnTo>
                    <a:pt x="5228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2147725" y="4188800"/>
              <a:ext cx="131475" cy="25850"/>
            </a:xfrm>
            <a:custGeom>
              <a:rect b="b" l="l" r="r" t="t"/>
              <a:pathLst>
                <a:path extrusionOk="0" h="1034" w="5259">
                  <a:moveTo>
                    <a:pt x="5259" y="1034"/>
                  </a:moveTo>
                  <a:lnTo>
                    <a:pt x="1186" y="1"/>
                  </a:lnTo>
                  <a:lnTo>
                    <a:pt x="0" y="103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2414450" y="4184250"/>
              <a:ext cx="262175" cy="30400"/>
            </a:xfrm>
            <a:custGeom>
              <a:rect b="b" l="l" r="r" t="t"/>
              <a:pathLst>
                <a:path extrusionOk="0" h="1216" w="10487">
                  <a:moveTo>
                    <a:pt x="10487" y="0"/>
                  </a:moveTo>
                  <a:lnTo>
                    <a:pt x="0" y="1216"/>
                  </a:lnTo>
                  <a:lnTo>
                    <a:pt x="5259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2179650" y="1409875"/>
              <a:ext cx="345000" cy="161900"/>
            </a:xfrm>
            <a:custGeom>
              <a:rect b="b" l="l" r="r" t="t"/>
              <a:pathLst>
                <a:path extrusionOk="0" h="6476" w="13800">
                  <a:moveTo>
                    <a:pt x="3192" y="1"/>
                  </a:moveTo>
                  <a:lnTo>
                    <a:pt x="0" y="6475"/>
                  </a:lnTo>
                  <a:lnTo>
                    <a:pt x="13800" y="33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1446350" y="3479075"/>
              <a:ext cx="63850" cy="142875"/>
            </a:xfrm>
            <a:custGeom>
              <a:rect b="b" l="l" r="r" t="t"/>
              <a:pathLst>
                <a:path extrusionOk="0" h="5715" w="2554">
                  <a:moveTo>
                    <a:pt x="1611" y="0"/>
                  </a:moveTo>
                  <a:lnTo>
                    <a:pt x="2553" y="5714"/>
                  </a:lnTo>
                  <a:lnTo>
                    <a:pt x="0" y="34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2874950" y="3631050"/>
              <a:ext cx="112475" cy="98800"/>
            </a:xfrm>
            <a:custGeom>
              <a:rect b="b" l="l" r="r" t="t"/>
              <a:pathLst>
                <a:path extrusionOk="0" h="3952" w="4499">
                  <a:moveTo>
                    <a:pt x="4499" y="1368"/>
                  </a:moveTo>
                  <a:lnTo>
                    <a:pt x="2979" y="3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1623400" y="3753375"/>
              <a:ext cx="52450" cy="63100"/>
            </a:xfrm>
            <a:custGeom>
              <a:rect b="b" l="l" r="r" t="t"/>
              <a:pathLst>
                <a:path extrusionOk="0" h="2524" w="2098">
                  <a:moveTo>
                    <a:pt x="669" y="1"/>
                  </a:moveTo>
                  <a:lnTo>
                    <a:pt x="0" y="2524"/>
                  </a:lnTo>
                  <a:lnTo>
                    <a:pt x="2098" y="127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3238175" y="2442575"/>
              <a:ext cx="86650" cy="87425"/>
            </a:xfrm>
            <a:custGeom>
              <a:rect b="b" l="l" r="r" t="t"/>
              <a:pathLst>
                <a:path extrusionOk="0" h="3497" w="3466">
                  <a:moveTo>
                    <a:pt x="1490" y="1"/>
                  </a:moveTo>
                  <a:lnTo>
                    <a:pt x="0" y="2675"/>
                  </a:lnTo>
                  <a:lnTo>
                    <a:pt x="3465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3587725" y="1640900"/>
              <a:ext cx="62325" cy="67650"/>
            </a:xfrm>
            <a:custGeom>
              <a:rect b="b" l="l" r="r" t="t"/>
              <a:pathLst>
                <a:path extrusionOk="0" h="2706" w="2493">
                  <a:moveTo>
                    <a:pt x="426" y="0"/>
                  </a:moveTo>
                  <a:lnTo>
                    <a:pt x="0" y="2705"/>
                  </a:lnTo>
                  <a:lnTo>
                    <a:pt x="2493" y="21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0"/>
            <p:cNvSpPr/>
            <p:nvPr/>
          </p:nvSpPr>
          <p:spPr>
            <a:xfrm>
              <a:off x="3336200" y="1484350"/>
              <a:ext cx="89675" cy="102625"/>
            </a:xfrm>
            <a:custGeom>
              <a:rect b="b" l="l" r="r" t="t"/>
              <a:pathLst>
                <a:path extrusionOk="0" h="4105" w="3587">
                  <a:moveTo>
                    <a:pt x="730" y="1"/>
                  </a:moveTo>
                  <a:lnTo>
                    <a:pt x="0" y="4104"/>
                  </a:lnTo>
                  <a:lnTo>
                    <a:pt x="3587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0"/>
            <p:cNvSpPr/>
            <p:nvPr/>
          </p:nvSpPr>
          <p:spPr>
            <a:xfrm>
              <a:off x="1418225" y="1604425"/>
              <a:ext cx="232550" cy="150475"/>
            </a:xfrm>
            <a:custGeom>
              <a:rect b="b" l="l" r="r" t="t"/>
              <a:pathLst>
                <a:path extrusionOk="0" h="6019" w="9302">
                  <a:moveTo>
                    <a:pt x="1" y="1642"/>
                  </a:moveTo>
                  <a:lnTo>
                    <a:pt x="9302" y="6019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0"/>
            <p:cNvSpPr/>
            <p:nvPr/>
          </p:nvSpPr>
          <p:spPr>
            <a:xfrm>
              <a:off x="1341475" y="1945600"/>
              <a:ext cx="178600" cy="174050"/>
            </a:xfrm>
            <a:custGeom>
              <a:rect b="b" l="l" r="r" t="t"/>
              <a:pathLst>
                <a:path extrusionOk="0" h="6962" w="7144">
                  <a:moveTo>
                    <a:pt x="1" y="1"/>
                  </a:moveTo>
                  <a:lnTo>
                    <a:pt x="7144" y="821"/>
                  </a:lnTo>
                  <a:lnTo>
                    <a:pt x="1" y="69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3386350" y="1760200"/>
              <a:ext cx="83600" cy="83600"/>
            </a:xfrm>
            <a:custGeom>
              <a:rect b="b" l="l" r="r" t="t"/>
              <a:pathLst>
                <a:path extrusionOk="0" h="3344" w="3344">
                  <a:moveTo>
                    <a:pt x="1429" y="0"/>
                  </a:moveTo>
                  <a:lnTo>
                    <a:pt x="0" y="3344"/>
                  </a:lnTo>
                  <a:lnTo>
                    <a:pt x="3344" y="7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0"/>
            <p:cNvSpPr/>
            <p:nvPr/>
          </p:nvSpPr>
          <p:spPr>
            <a:xfrm>
              <a:off x="3014000" y="2752600"/>
              <a:ext cx="142125" cy="98825"/>
            </a:xfrm>
            <a:custGeom>
              <a:rect b="b" l="l" r="r" t="t"/>
              <a:pathLst>
                <a:path extrusionOk="0" h="3953" w="5685">
                  <a:moveTo>
                    <a:pt x="4317" y="1"/>
                  </a:moveTo>
                  <a:lnTo>
                    <a:pt x="5685" y="3952"/>
                  </a:lnTo>
                  <a:lnTo>
                    <a:pt x="1" y="307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0"/>
            <p:cNvSpPr/>
            <p:nvPr/>
          </p:nvSpPr>
          <p:spPr>
            <a:xfrm>
              <a:off x="1151500" y="2732100"/>
              <a:ext cx="87425" cy="72200"/>
            </a:xfrm>
            <a:custGeom>
              <a:rect b="b" l="l" r="r" t="t"/>
              <a:pathLst>
                <a:path extrusionOk="0" h="2888" w="3497">
                  <a:moveTo>
                    <a:pt x="2523" y="0"/>
                  </a:moveTo>
                  <a:lnTo>
                    <a:pt x="1" y="2736"/>
                  </a:lnTo>
                  <a:lnTo>
                    <a:pt x="3496" y="288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0"/>
            <p:cNvSpPr/>
            <p:nvPr/>
          </p:nvSpPr>
          <p:spPr>
            <a:xfrm>
              <a:off x="1820975" y="3386350"/>
              <a:ext cx="98050" cy="130725"/>
            </a:xfrm>
            <a:custGeom>
              <a:rect b="b" l="l" r="r" t="t"/>
              <a:pathLst>
                <a:path extrusionOk="0" h="5229" w="3922">
                  <a:moveTo>
                    <a:pt x="0" y="1"/>
                  </a:moveTo>
                  <a:lnTo>
                    <a:pt x="639" y="5229"/>
                  </a:lnTo>
                  <a:lnTo>
                    <a:pt x="3921" y="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0"/>
            <p:cNvSpPr/>
            <p:nvPr/>
          </p:nvSpPr>
          <p:spPr>
            <a:xfrm>
              <a:off x="1122625" y="2264000"/>
              <a:ext cx="132250" cy="146675"/>
            </a:xfrm>
            <a:custGeom>
              <a:rect b="b" l="l" r="r" t="t"/>
              <a:pathLst>
                <a:path extrusionOk="0" h="5867" w="5290">
                  <a:moveTo>
                    <a:pt x="1" y="1581"/>
                  </a:moveTo>
                  <a:lnTo>
                    <a:pt x="5289" y="586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0"/>
            <p:cNvSpPr/>
            <p:nvPr/>
          </p:nvSpPr>
          <p:spPr>
            <a:xfrm>
              <a:off x="2947125" y="1255625"/>
              <a:ext cx="74500" cy="73725"/>
            </a:xfrm>
            <a:custGeom>
              <a:rect b="b" l="l" r="r" t="t"/>
              <a:pathLst>
                <a:path extrusionOk="0" h="2949" w="2980">
                  <a:moveTo>
                    <a:pt x="1034" y="1"/>
                  </a:moveTo>
                  <a:lnTo>
                    <a:pt x="1" y="2949"/>
                  </a:lnTo>
                  <a:lnTo>
                    <a:pt x="2979" y="130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0"/>
            <p:cNvSpPr/>
            <p:nvPr/>
          </p:nvSpPr>
          <p:spPr>
            <a:xfrm>
              <a:off x="2409125" y="1192550"/>
              <a:ext cx="104125" cy="99575"/>
            </a:xfrm>
            <a:custGeom>
              <a:rect b="b" l="l" r="r" t="t"/>
              <a:pathLst>
                <a:path extrusionOk="0" h="3983" w="4165">
                  <a:moveTo>
                    <a:pt x="4165" y="1"/>
                  </a:moveTo>
                  <a:lnTo>
                    <a:pt x="1" y="2341"/>
                  </a:lnTo>
                  <a:lnTo>
                    <a:pt x="3678" y="398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0"/>
            <p:cNvSpPr/>
            <p:nvPr/>
          </p:nvSpPr>
          <p:spPr>
            <a:xfrm>
              <a:off x="3480575" y="2191050"/>
              <a:ext cx="107925" cy="82850"/>
            </a:xfrm>
            <a:custGeom>
              <a:rect b="b" l="l" r="r" t="t"/>
              <a:pathLst>
                <a:path extrusionOk="0" h="3314" w="4317">
                  <a:moveTo>
                    <a:pt x="0" y="1"/>
                  </a:moveTo>
                  <a:lnTo>
                    <a:pt x="1520" y="3314"/>
                  </a:lnTo>
                  <a:lnTo>
                    <a:pt x="4317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0"/>
            <p:cNvSpPr/>
            <p:nvPr/>
          </p:nvSpPr>
          <p:spPr>
            <a:xfrm>
              <a:off x="3478300" y="3068725"/>
              <a:ext cx="112475" cy="111725"/>
            </a:xfrm>
            <a:custGeom>
              <a:rect b="b" l="l" r="r" t="t"/>
              <a:pathLst>
                <a:path extrusionOk="0" h="4469" w="4499">
                  <a:moveTo>
                    <a:pt x="0" y="4469"/>
                  </a:moveTo>
                  <a:lnTo>
                    <a:pt x="4499" y="3222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0"/>
            <p:cNvSpPr/>
            <p:nvPr/>
          </p:nvSpPr>
          <p:spPr>
            <a:xfrm>
              <a:off x="1568675" y="2884825"/>
              <a:ext cx="145175" cy="145175"/>
            </a:xfrm>
            <a:custGeom>
              <a:rect b="b" l="l" r="r" t="t"/>
              <a:pathLst>
                <a:path extrusionOk="0" h="5807" w="5807">
                  <a:moveTo>
                    <a:pt x="1" y="3496"/>
                  </a:moveTo>
                  <a:lnTo>
                    <a:pt x="4834" y="1"/>
                  </a:lnTo>
                  <a:lnTo>
                    <a:pt x="5806" y="58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0"/>
            <p:cNvSpPr/>
            <p:nvPr/>
          </p:nvSpPr>
          <p:spPr>
            <a:xfrm>
              <a:off x="929625" y="2072500"/>
              <a:ext cx="44850" cy="44875"/>
            </a:xfrm>
            <a:custGeom>
              <a:rect b="b" l="l" r="r" t="t"/>
              <a:pathLst>
                <a:path extrusionOk="0" h="1795" w="1794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0"/>
            <p:cNvSpPr/>
            <p:nvPr/>
          </p:nvSpPr>
          <p:spPr>
            <a:xfrm>
              <a:off x="929625" y="2072500"/>
              <a:ext cx="44850" cy="44875"/>
            </a:xfrm>
            <a:custGeom>
              <a:rect b="b" l="l" r="r" t="t"/>
              <a:pathLst>
                <a:path extrusionOk="0" h="1795" w="1794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50"/>
          <p:cNvSpPr txBox="1"/>
          <p:nvPr>
            <p:ph idx="4294967295" type="subTitle"/>
          </p:nvPr>
        </p:nvSpPr>
        <p:spPr>
          <a:xfrm>
            <a:off x="6268075" y="1925731"/>
            <a:ext cx="216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56 teams                        Only 4 beat “null” model (CNN with no learning except in final classification layer)</a:t>
            </a:r>
            <a:endParaRPr sz="1400"/>
          </a:p>
        </p:txBody>
      </p:sp>
      <p:sp>
        <p:nvSpPr>
          <p:cNvPr id="638" name="Google Shape;638;p50"/>
          <p:cNvSpPr txBox="1"/>
          <p:nvPr>
            <p:ph idx="4294967295" type="subTitle"/>
          </p:nvPr>
        </p:nvSpPr>
        <p:spPr>
          <a:xfrm>
            <a:off x="6268075" y="3522869"/>
            <a:ext cx="216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71.162%</a:t>
            </a:r>
            <a:endParaRPr sz="1400"/>
          </a:p>
        </p:txBody>
      </p:sp>
      <p:sp>
        <p:nvSpPr>
          <p:cNvPr id="639" name="Google Shape;639;p50"/>
          <p:cNvSpPr txBox="1"/>
          <p:nvPr>
            <p:ph idx="4294967295" type="subTitle"/>
          </p:nvPr>
        </p:nvSpPr>
        <p:spPr>
          <a:xfrm>
            <a:off x="6268076" y="1480550"/>
            <a:ext cx="2162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# OF ENTRIES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50"/>
          <p:cNvSpPr txBox="1"/>
          <p:nvPr>
            <p:ph idx="4294967295" type="subTitle"/>
          </p:nvPr>
        </p:nvSpPr>
        <p:spPr>
          <a:xfrm>
            <a:off x="6268076" y="3077688"/>
            <a:ext cx="2162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WINNING ACCURACY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50"/>
          <p:cNvSpPr txBox="1"/>
          <p:nvPr>
            <p:ph idx="4294967295" type="subTitle"/>
          </p:nvPr>
        </p:nvSpPr>
        <p:spPr>
          <a:xfrm>
            <a:off x="713425" y="1925731"/>
            <a:ext cx="216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Associated with ICML 2013 Workshop on Representative Learning</a:t>
            </a:r>
            <a:endParaRPr sz="1400"/>
          </a:p>
        </p:txBody>
      </p:sp>
      <p:sp>
        <p:nvSpPr>
          <p:cNvPr id="642" name="Google Shape;642;p50"/>
          <p:cNvSpPr txBox="1"/>
          <p:nvPr>
            <p:ph idx="4294967295" type="subTitle"/>
          </p:nvPr>
        </p:nvSpPr>
        <p:spPr>
          <a:xfrm>
            <a:off x="298400" y="3522875"/>
            <a:ext cx="2577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First Prize- $350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Second Prize- $150</a:t>
            </a:r>
            <a:endParaRPr sz="1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(generously donated by Google)</a:t>
            </a:r>
            <a:endParaRPr sz="1400"/>
          </a:p>
        </p:txBody>
      </p:sp>
      <p:sp>
        <p:nvSpPr>
          <p:cNvPr id="643" name="Google Shape;643;p50"/>
          <p:cNvSpPr txBox="1"/>
          <p:nvPr>
            <p:ph idx="4294967295" type="subTitle"/>
          </p:nvPr>
        </p:nvSpPr>
        <p:spPr>
          <a:xfrm>
            <a:off x="713426" y="1480550"/>
            <a:ext cx="2162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CONTEST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4" name="Google Shape;644;p50"/>
          <p:cNvSpPr txBox="1"/>
          <p:nvPr>
            <p:ph idx="4294967295" type="subTitle"/>
          </p:nvPr>
        </p:nvSpPr>
        <p:spPr>
          <a:xfrm>
            <a:off x="713426" y="3077688"/>
            <a:ext cx="2162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PRIZE MONEY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45" name="Google Shape;645;p50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46" name="Google Shape;646;p50"/>
          <p:cNvCxnSpPr/>
          <p:nvPr/>
        </p:nvCxnSpPr>
        <p:spPr>
          <a:xfrm rot="10800000">
            <a:off x="4784950" y="2868875"/>
            <a:ext cx="1280700" cy="5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7" name="Google Shape;647;p50"/>
          <p:cNvCxnSpPr/>
          <p:nvPr/>
        </p:nvCxnSpPr>
        <p:spPr>
          <a:xfrm flipH="1">
            <a:off x="4805350" y="1799825"/>
            <a:ext cx="1260300" cy="30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8" name="Google Shape;648;p50"/>
          <p:cNvCxnSpPr/>
          <p:nvPr/>
        </p:nvCxnSpPr>
        <p:spPr>
          <a:xfrm flipH="1" rot="10800000">
            <a:off x="3086100" y="2868875"/>
            <a:ext cx="1280700" cy="5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49" name="Google Shape;649;p50"/>
          <p:cNvCxnSpPr/>
          <p:nvPr/>
        </p:nvCxnSpPr>
        <p:spPr>
          <a:xfrm>
            <a:off x="3086100" y="1799825"/>
            <a:ext cx="1260300" cy="30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1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FER2013 DATASET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1"/>
          <p:cNvSpPr txBox="1"/>
          <p:nvPr>
            <p:ph idx="4" type="title"/>
          </p:nvPr>
        </p:nvSpPr>
        <p:spPr>
          <a:xfrm>
            <a:off x="1791893" y="2332375"/>
            <a:ext cx="5609700" cy="28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CATEGORIES OF EMOTIONS</a:t>
            </a:r>
            <a:endParaRPr/>
          </a:p>
        </p:txBody>
      </p:sp>
      <p:sp>
        <p:nvSpPr>
          <p:cNvPr id="656" name="Google Shape;656;p51"/>
          <p:cNvSpPr txBox="1"/>
          <p:nvPr>
            <p:ph idx="5" type="subTitle"/>
          </p:nvPr>
        </p:nvSpPr>
        <p:spPr>
          <a:xfrm>
            <a:off x="1791899" y="2663650"/>
            <a:ext cx="6572400" cy="57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Angry | Fear | Disgust | Happy | Sad | Surprise | Neutral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1"/>
          <p:cNvSpPr txBox="1"/>
          <p:nvPr>
            <p:ph idx="8" type="title"/>
          </p:nvPr>
        </p:nvSpPr>
        <p:spPr>
          <a:xfrm>
            <a:off x="1791887" y="1373825"/>
            <a:ext cx="4502400" cy="28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GREYSCALE IMAGES OF FACES</a:t>
            </a:r>
            <a:endParaRPr/>
          </a:p>
        </p:txBody>
      </p:sp>
      <p:sp>
        <p:nvSpPr>
          <p:cNvPr id="658" name="Google Shape;658;p51"/>
          <p:cNvSpPr txBox="1"/>
          <p:nvPr>
            <p:ph idx="9" type="subTitle"/>
          </p:nvPr>
        </p:nvSpPr>
        <p:spPr>
          <a:xfrm>
            <a:off x="1791863" y="1708188"/>
            <a:ext cx="2277300" cy="57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 x 48 pixels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51"/>
          <p:cNvGrpSpPr/>
          <p:nvPr/>
        </p:nvGrpSpPr>
        <p:grpSpPr>
          <a:xfrm>
            <a:off x="994711" y="1616081"/>
            <a:ext cx="384133" cy="384133"/>
            <a:chOff x="1190625" y="238125"/>
            <a:chExt cx="5219200" cy="5219200"/>
          </a:xfrm>
        </p:grpSpPr>
        <p:sp>
          <p:nvSpPr>
            <p:cNvPr id="660" name="Google Shape;660;p51"/>
            <p:cNvSpPr/>
            <p:nvPr/>
          </p:nvSpPr>
          <p:spPr>
            <a:xfrm>
              <a:off x="4092150" y="194657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7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63"/>
                    <a:pt x="10863" y="12266"/>
                    <a:pt x="9167" y="12266"/>
                  </a:cubicBezTo>
                  <a:cubicBezTo>
                    <a:pt x="7503" y="12266"/>
                    <a:pt x="6133" y="10863"/>
                    <a:pt x="6133" y="9199"/>
                  </a:cubicBezTo>
                  <a:cubicBezTo>
                    <a:pt x="6133" y="7503"/>
                    <a:pt x="7503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0" y="4111"/>
                    <a:pt x="0" y="9199"/>
                  </a:cubicBezTo>
                  <a:cubicBezTo>
                    <a:pt x="0" y="14255"/>
                    <a:pt x="4111" y="18366"/>
                    <a:pt x="9167" y="18366"/>
                  </a:cubicBezTo>
                  <a:cubicBezTo>
                    <a:pt x="14223" y="18366"/>
                    <a:pt x="18333" y="14255"/>
                    <a:pt x="18333" y="9199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3052400" y="194657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6" y="6133"/>
                  </a:moveTo>
                  <a:cubicBezTo>
                    <a:pt x="10863" y="6133"/>
                    <a:pt x="12200" y="7503"/>
                    <a:pt x="12200" y="9199"/>
                  </a:cubicBezTo>
                  <a:cubicBezTo>
                    <a:pt x="12200" y="10863"/>
                    <a:pt x="10863" y="12266"/>
                    <a:pt x="9166" y="12266"/>
                  </a:cubicBezTo>
                  <a:cubicBezTo>
                    <a:pt x="7503" y="12266"/>
                    <a:pt x="6133" y="10863"/>
                    <a:pt x="6133" y="9199"/>
                  </a:cubicBezTo>
                  <a:cubicBezTo>
                    <a:pt x="6133" y="7503"/>
                    <a:pt x="7503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99"/>
                  </a:cubicBezTo>
                  <a:cubicBezTo>
                    <a:pt x="0" y="14255"/>
                    <a:pt x="4110" y="18366"/>
                    <a:pt x="9166" y="18366"/>
                  </a:cubicBezTo>
                  <a:cubicBezTo>
                    <a:pt x="14222" y="18366"/>
                    <a:pt x="18333" y="14255"/>
                    <a:pt x="18333" y="9199"/>
                  </a:cubicBezTo>
                  <a:cubicBezTo>
                    <a:pt x="18333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1823450" y="3080125"/>
              <a:ext cx="999000" cy="2072200"/>
            </a:xfrm>
            <a:custGeom>
              <a:rect b="b" l="l" r="r" t="t"/>
              <a:pathLst>
                <a:path extrusionOk="0" h="82888" w="39960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30"/>
                    <a:pt x="10862" y="12200"/>
                    <a:pt x="9166" y="12200"/>
                  </a:cubicBezTo>
                  <a:cubicBezTo>
                    <a:pt x="7503" y="12200"/>
                    <a:pt x="6100" y="10830"/>
                    <a:pt x="6100" y="9166"/>
                  </a:cubicBezTo>
                  <a:cubicBezTo>
                    <a:pt x="6100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22"/>
                    <a:pt x="4110" y="18333"/>
                    <a:pt x="9166" y="18333"/>
                  </a:cubicBezTo>
                  <a:cubicBezTo>
                    <a:pt x="10308" y="18333"/>
                    <a:pt x="11384" y="18104"/>
                    <a:pt x="12396" y="17745"/>
                  </a:cubicBezTo>
                  <a:lnTo>
                    <a:pt x="19800" y="26553"/>
                  </a:lnTo>
                  <a:lnTo>
                    <a:pt x="19800" y="51474"/>
                  </a:lnTo>
                  <a:cubicBezTo>
                    <a:pt x="10667" y="55128"/>
                    <a:pt x="4469" y="64066"/>
                    <a:pt x="4469" y="74015"/>
                  </a:cubicBezTo>
                  <a:lnTo>
                    <a:pt x="4469" y="79821"/>
                  </a:lnTo>
                  <a:cubicBezTo>
                    <a:pt x="4469" y="81517"/>
                    <a:pt x="5839" y="82887"/>
                    <a:pt x="7535" y="82887"/>
                  </a:cubicBezTo>
                  <a:cubicBezTo>
                    <a:pt x="9231" y="82887"/>
                    <a:pt x="10601" y="81517"/>
                    <a:pt x="10601" y="79821"/>
                  </a:cubicBezTo>
                  <a:lnTo>
                    <a:pt x="10601" y="74015"/>
                  </a:lnTo>
                  <a:cubicBezTo>
                    <a:pt x="10601" y="66023"/>
                    <a:pt x="15951" y="58879"/>
                    <a:pt x="23649" y="56628"/>
                  </a:cubicBezTo>
                  <a:lnTo>
                    <a:pt x="37317" y="53301"/>
                  </a:lnTo>
                  <a:cubicBezTo>
                    <a:pt x="38948" y="52877"/>
                    <a:pt x="39959" y="51213"/>
                    <a:pt x="39535" y="49582"/>
                  </a:cubicBezTo>
                  <a:cubicBezTo>
                    <a:pt x="39201" y="48189"/>
                    <a:pt x="37937" y="47247"/>
                    <a:pt x="36559" y="47247"/>
                  </a:cubicBezTo>
                  <a:cubicBezTo>
                    <a:pt x="36324" y="47247"/>
                    <a:pt x="36086" y="47275"/>
                    <a:pt x="35849" y="47332"/>
                  </a:cubicBezTo>
                  <a:lnTo>
                    <a:pt x="25933" y="49778"/>
                  </a:lnTo>
                  <a:lnTo>
                    <a:pt x="25933" y="25444"/>
                  </a:lnTo>
                  <a:cubicBezTo>
                    <a:pt x="25933" y="24726"/>
                    <a:pt x="25672" y="24008"/>
                    <a:pt x="25215" y="23454"/>
                  </a:cubicBezTo>
                  <a:lnTo>
                    <a:pt x="17093" y="13798"/>
                  </a:lnTo>
                  <a:cubicBezTo>
                    <a:pt x="17908" y="12428"/>
                    <a:pt x="18365" y="10863"/>
                    <a:pt x="18365" y="9166"/>
                  </a:cubicBezTo>
                  <a:cubicBezTo>
                    <a:pt x="18365" y="4110"/>
                    <a:pt x="14255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4435475" y="4809775"/>
              <a:ext cx="1974350" cy="647550"/>
            </a:xfrm>
            <a:custGeom>
              <a:rect b="b" l="l" r="r" t="t"/>
              <a:pathLst>
                <a:path extrusionOk="0" h="25902" w="78974">
                  <a:moveTo>
                    <a:pt x="69807" y="6101"/>
                  </a:moveTo>
                  <a:cubicBezTo>
                    <a:pt x="71503" y="6101"/>
                    <a:pt x="72873" y="7471"/>
                    <a:pt x="72873" y="9167"/>
                  </a:cubicBezTo>
                  <a:cubicBezTo>
                    <a:pt x="72873" y="10863"/>
                    <a:pt x="71503" y="12233"/>
                    <a:pt x="69807" y="12233"/>
                  </a:cubicBezTo>
                  <a:cubicBezTo>
                    <a:pt x="68111" y="12233"/>
                    <a:pt x="66773" y="10863"/>
                    <a:pt x="66773" y="9167"/>
                  </a:cubicBezTo>
                  <a:cubicBezTo>
                    <a:pt x="66773" y="7471"/>
                    <a:pt x="68111" y="6101"/>
                    <a:pt x="69807" y="6101"/>
                  </a:cubicBezTo>
                  <a:close/>
                  <a:moveTo>
                    <a:pt x="69807" y="1"/>
                  </a:moveTo>
                  <a:cubicBezTo>
                    <a:pt x="64751" y="1"/>
                    <a:pt x="60641" y="4111"/>
                    <a:pt x="60641" y="9167"/>
                  </a:cubicBezTo>
                  <a:cubicBezTo>
                    <a:pt x="60641" y="10309"/>
                    <a:pt x="60836" y="11385"/>
                    <a:pt x="61228" y="12397"/>
                  </a:cubicBezTo>
                  <a:lnTo>
                    <a:pt x="52421" y="19801"/>
                  </a:lnTo>
                  <a:lnTo>
                    <a:pt x="16147" y="19801"/>
                  </a:lnTo>
                  <a:lnTo>
                    <a:pt x="5383" y="10766"/>
                  </a:lnTo>
                  <a:cubicBezTo>
                    <a:pt x="4820" y="10275"/>
                    <a:pt x="4124" y="10040"/>
                    <a:pt x="3429" y="10040"/>
                  </a:cubicBezTo>
                  <a:cubicBezTo>
                    <a:pt x="2552" y="10040"/>
                    <a:pt x="1677" y="10415"/>
                    <a:pt x="1077" y="11124"/>
                  </a:cubicBezTo>
                  <a:cubicBezTo>
                    <a:pt x="0" y="12429"/>
                    <a:pt x="164" y="14354"/>
                    <a:pt x="1468" y="15430"/>
                  </a:cubicBezTo>
                  <a:lnTo>
                    <a:pt x="13081" y="25183"/>
                  </a:lnTo>
                  <a:cubicBezTo>
                    <a:pt x="13603" y="25640"/>
                    <a:pt x="14321" y="25901"/>
                    <a:pt x="15038" y="25901"/>
                  </a:cubicBezTo>
                  <a:lnTo>
                    <a:pt x="53530" y="25901"/>
                  </a:lnTo>
                  <a:cubicBezTo>
                    <a:pt x="54247" y="25901"/>
                    <a:pt x="54932" y="25640"/>
                    <a:pt x="55487" y="25183"/>
                  </a:cubicBezTo>
                  <a:lnTo>
                    <a:pt x="65142" y="17061"/>
                  </a:lnTo>
                  <a:cubicBezTo>
                    <a:pt x="66512" y="17877"/>
                    <a:pt x="68111" y="18333"/>
                    <a:pt x="69807" y="18333"/>
                  </a:cubicBezTo>
                  <a:cubicBezTo>
                    <a:pt x="74863" y="18333"/>
                    <a:pt x="78973" y="14223"/>
                    <a:pt x="78973" y="9167"/>
                  </a:cubicBezTo>
                  <a:cubicBezTo>
                    <a:pt x="78973" y="4111"/>
                    <a:pt x="74863" y="1"/>
                    <a:pt x="69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3569425" y="4693975"/>
              <a:ext cx="458325" cy="763350"/>
            </a:xfrm>
            <a:custGeom>
              <a:rect b="b" l="l" r="r" t="t"/>
              <a:pathLst>
                <a:path extrusionOk="0" h="30534" w="18333">
                  <a:moveTo>
                    <a:pt x="9166" y="18333"/>
                  </a:moveTo>
                  <a:cubicBezTo>
                    <a:pt x="10863" y="18333"/>
                    <a:pt x="12233" y="19703"/>
                    <a:pt x="12233" y="21367"/>
                  </a:cubicBezTo>
                  <a:cubicBezTo>
                    <a:pt x="12233" y="23063"/>
                    <a:pt x="10863" y="24433"/>
                    <a:pt x="9166" y="24433"/>
                  </a:cubicBezTo>
                  <a:cubicBezTo>
                    <a:pt x="7470" y="24433"/>
                    <a:pt x="6100" y="23063"/>
                    <a:pt x="6100" y="21367"/>
                  </a:cubicBezTo>
                  <a:cubicBezTo>
                    <a:pt x="6100" y="19703"/>
                    <a:pt x="7470" y="18333"/>
                    <a:pt x="9166" y="18333"/>
                  </a:cubicBezTo>
                  <a:close/>
                  <a:moveTo>
                    <a:pt x="9166" y="1"/>
                  </a:moveTo>
                  <a:cubicBezTo>
                    <a:pt x="7470" y="1"/>
                    <a:pt x="6100" y="1371"/>
                    <a:pt x="6100" y="3035"/>
                  </a:cubicBezTo>
                  <a:lnTo>
                    <a:pt x="6100" y="12723"/>
                  </a:lnTo>
                  <a:cubicBezTo>
                    <a:pt x="2544" y="13995"/>
                    <a:pt x="0" y="17387"/>
                    <a:pt x="0" y="21367"/>
                  </a:cubicBezTo>
                  <a:cubicBezTo>
                    <a:pt x="0" y="26423"/>
                    <a:pt x="4110" y="30533"/>
                    <a:pt x="9166" y="30533"/>
                  </a:cubicBezTo>
                  <a:cubicBezTo>
                    <a:pt x="14222" y="30533"/>
                    <a:pt x="18333" y="26423"/>
                    <a:pt x="18333" y="21367"/>
                  </a:cubicBezTo>
                  <a:cubicBezTo>
                    <a:pt x="18333" y="17387"/>
                    <a:pt x="15788" y="13995"/>
                    <a:pt x="12233" y="12723"/>
                  </a:cubicBezTo>
                  <a:lnTo>
                    <a:pt x="12233" y="3035"/>
                  </a:lnTo>
                  <a:cubicBezTo>
                    <a:pt x="12233" y="1371"/>
                    <a:pt x="10863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1190625" y="4809775"/>
              <a:ext cx="1974325" cy="647550"/>
            </a:xfrm>
            <a:custGeom>
              <a:rect b="b" l="l" r="r" t="t"/>
              <a:pathLst>
                <a:path extrusionOk="0" h="25902" w="78973">
                  <a:moveTo>
                    <a:pt x="9166" y="6101"/>
                  </a:moveTo>
                  <a:cubicBezTo>
                    <a:pt x="10862" y="6101"/>
                    <a:pt x="12200" y="7471"/>
                    <a:pt x="12200" y="9167"/>
                  </a:cubicBezTo>
                  <a:cubicBezTo>
                    <a:pt x="12200" y="10863"/>
                    <a:pt x="10862" y="12233"/>
                    <a:pt x="9166" y="12233"/>
                  </a:cubicBezTo>
                  <a:cubicBezTo>
                    <a:pt x="7470" y="12233"/>
                    <a:pt x="6133" y="10863"/>
                    <a:pt x="6133" y="9167"/>
                  </a:cubicBezTo>
                  <a:cubicBezTo>
                    <a:pt x="6133" y="7471"/>
                    <a:pt x="7470" y="6101"/>
                    <a:pt x="9166" y="6101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167"/>
                  </a:cubicBezTo>
                  <a:cubicBezTo>
                    <a:pt x="0" y="14223"/>
                    <a:pt x="4110" y="18333"/>
                    <a:pt x="9166" y="18333"/>
                  </a:cubicBezTo>
                  <a:cubicBezTo>
                    <a:pt x="10862" y="18333"/>
                    <a:pt x="12461" y="17877"/>
                    <a:pt x="13831" y="17061"/>
                  </a:cubicBezTo>
                  <a:lnTo>
                    <a:pt x="23486" y="25183"/>
                  </a:lnTo>
                  <a:cubicBezTo>
                    <a:pt x="24041" y="25640"/>
                    <a:pt x="24726" y="25901"/>
                    <a:pt x="25443" y="25901"/>
                  </a:cubicBezTo>
                  <a:lnTo>
                    <a:pt x="63935" y="25901"/>
                  </a:lnTo>
                  <a:cubicBezTo>
                    <a:pt x="64653" y="25901"/>
                    <a:pt x="65370" y="25640"/>
                    <a:pt x="65892" y="25183"/>
                  </a:cubicBezTo>
                  <a:lnTo>
                    <a:pt x="77505" y="15430"/>
                  </a:lnTo>
                  <a:cubicBezTo>
                    <a:pt x="78810" y="14354"/>
                    <a:pt x="78973" y="12429"/>
                    <a:pt x="77896" y="11124"/>
                  </a:cubicBezTo>
                  <a:cubicBezTo>
                    <a:pt x="77296" y="10415"/>
                    <a:pt x="76421" y="10040"/>
                    <a:pt x="75544" y="10040"/>
                  </a:cubicBezTo>
                  <a:cubicBezTo>
                    <a:pt x="74849" y="10040"/>
                    <a:pt x="74153" y="10275"/>
                    <a:pt x="73590" y="10766"/>
                  </a:cubicBezTo>
                  <a:lnTo>
                    <a:pt x="62826" y="19801"/>
                  </a:lnTo>
                  <a:lnTo>
                    <a:pt x="26553" y="19801"/>
                  </a:lnTo>
                  <a:lnTo>
                    <a:pt x="17745" y="12397"/>
                  </a:lnTo>
                  <a:cubicBezTo>
                    <a:pt x="18137" y="11385"/>
                    <a:pt x="18332" y="10309"/>
                    <a:pt x="18332" y="9167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2346175" y="238125"/>
              <a:ext cx="3434900" cy="4914200"/>
            </a:xfrm>
            <a:custGeom>
              <a:rect b="b" l="l" r="r" t="t"/>
              <a:pathLst>
                <a:path extrusionOk="0" h="196568" w="137396">
                  <a:moveTo>
                    <a:pt x="75091" y="9884"/>
                  </a:moveTo>
                  <a:cubicBezTo>
                    <a:pt x="79136" y="11776"/>
                    <a:pt x="82855" y="14418"/>
                    <a:pt x="86117" y="17647"/>
                  </a:cubicBezTo>
                  <a:cubicBezTo>
                    <a:pt x="90031" y="21562"/>
                    <a:pt x="93000" y="26129"/>
                    <a:pt x="94957" y="31119"/>
                  </a:cubicBezTo>
                  <a:lnTo>
                    <a:pt x="86639" y="31119"/>
                  </a:lnTo>
                  <a:cubicBezTo>
                    <a:pt x="84942" y="31119"/>
                    <a:pt x="83572" y="32489"/>
                    <a:pt x="83572" y="34153"/>
                  </a:cubicBezTo>
                  <a:lnTo>
                    <a:pt x="83572" y="43906"/>
                  </a:lnTo>
                  <a:lnTo>
                    <a:pt x="75091" y="43906"/>
                  </a:lnTo>
                  <a:lnTo>
                    <a:pt x="75091" y="9884"/>
                  </a:lnTo>
                  <a:close/>
                  <a:moveTo>
                    <a:pt x="12624" y="70361"/>
                  </a:moveTo>
                  <a:lnTo>
                    <a:pt x="12624" y="84681"/>
                  </a:lnTo>
                  <a:cubicBezTo>
                    <a:pt x="8971" y="84322"/>
                    <a:pt x="6133" y="81256"/>
                    <a:pt x="6133" y="77537"/>
                  </a:cubicBezTo>
                  <a:cubicBezTo>
                    <a:pt x="6133" y="73786"/>
                    <a:pt x="8971" y="70720"/>
                    <a:pt x="12624" y="70361"/>
                  </a:cubicBezTo>
                  <a:close/>
                  <a:moveTo>
                    <a:pt x="103797" y="70361"/>
                  </a:moveTo>
                  <a:cubicBezTo>
                    <a:pt x="107450" y="70720"/>
                    <a:pt x="110321" y="73786"/>
                    <a:pt x="110321" y="77537"/>
                  </a:cubicBezTo>
                  <a:cubicBezTo>
                    <a:pt x="110321" y="81256"/>
                    <a:pt x="107450" y="84322"/>
                    <a:pt x="103797" y="84681"/>
                  </a:cubicBezTo>
                  <a:lnTo>
                    <a:pt x="103797" y="70361"/>
                  </a:lnTo>
                  <a:close/>
                  <a:moveTo>
                    <a:pt x="128229" y="119780"/>
                  </a:moveTo>
                  <a:cubicBezTo>
                    <a:pt x="129925" y="119780"/>
                    <a:pt x="131295" y="121150"/>
                    <a:pt x="131295" y="122846"/>
                  </a:cubicBezTo>
                  <a:cubicBezTo>
                    <a:pt x="131295" y="124510"/>
                    <a:pt x="129925" y="125880"/>
                    <a:pt x="128229" y="125880"/>
                  </a:cubicBezTo>
                  <a:cubicBezTo>
                    <a:pt x="126533" y="125880"/>
                    <a:pt x="125163" y="124510"/>
                    <a:pt x="125163" y="122846"/>
                  </a:cubicBezTo>
                  <a:cubicBezTo>
                    <a:pt x="125163" y="121150"/>
                    <a:pt x="126533" y="119780"/>
                    <a:pt x="128229" y="119780"/>
                  </a:cubicBezTo>
                  <a:close/>
                  <a:moveTo>
                    <a:pt x="43156" y="110614"/>
                  </a:moveTo>
                  <a:lnTo>
                    <a:pt x="43156" y="126826"/>
                  </a:lnTo>
                  <a:lnTo>
                    <a:pt x="39438" y="126826"/>
                  </a:lnTo>
                  <a:lnTo>
                    <a:pt x="37481" y="121705"/>
                  </a:lnTo>
                  <a:cubicBezTo>
                    <a:pt x="37024" y="120498"/>
                    <a:pt x="35882" y="119715"/>
                    <a:pt x="34610" y="119715"/>
                  </a:cubicBezTo>
                  <a:lnTo>
                    <a:pt x="27173" y="119715"/>
                  </a:lnTo>
                  <a:lnTo>
                    <a:pt x="24824" y="110614"/>
                  </a:lnTo>
                  <a:close/>
                  <a:moveTo>
                    <a:pt x="91597" y="110614"/>
                  </a:moveTo>
                  <a:lnTo>
                    <a:pt x="89248" y="119715"/>
                  </a:lnTo>
                  <a:lnTo>
                    <a:pt x="81811" y="119715"/>
                  </a:lnTo>
                  <a:cubicBezTo>
                    <a:pt x="80539" y="119715"/>
                    <a:pt x="79397" y="120498"/>
                    <a:pt x="78940" y="121705"/>
                  </a:cubicBezTo>
                  <a:lnTo>
                    <a:pt x="76983" y="126826"/>
                  </a:lnTo>
                  <a:lnTo>
                    <a:pt x="73297" y="126826"/>
                  </a:lnTo>
                  <a:lnTo>
                    <a:pt x="73297" y="110614"/>
                  </a:lnTo>
                  <a:close/>
                  <a:moveTo>
                    <a:pt x="58227" y="6133"/>
                  </a:moveTo>
                  <a:cubicBezTo>
                    <a:pt x="61913" y="6133"/>
                    <a:pt x="65534" y="6622"/>
                    <a:pt x="68959" y="7600"/>
                  </a:cubicBezTo>
                  <a:lnTo>
                    <a:pt x="68959" y="46940"/>
                  </a:lnTo>
                  <a:cubicBezTo>
                    <a:pt x="68959" y="48636"/>
                    <a:pt x="70329" y="50006"/>
                    <a:pt x="72025" y="50006"/>
                  </a:cubicBezTo>
                  <a:lnTo>
                    <a:pt x="86639" y="50006"/>
                  </a:lnTo>
                  <a:cubicBezTo>
                    <a:pt x="88302" y="50006"/>
                    <a:pt x="89672" y="48636"/>
                    <a:pt x="89672" y="46940"/>
                  </a:cubicBezTo>
                  <a:lnTo>
                    <a:pt x="89672" y="37219"/>
                  </a:lnTo>
                  <a:lnTo>
                    <a:pt x="96816" y="37219"/>
                  </a:lnTo>
                  <a:cubicBezTo>
                    <a:pt x="97403" y="39927"/>
                    <a:pt x="97697" y="42699"/>
                    <a:pt x="97697" y="45537"/>
                  </a:cubicBezTo>
                  <a:lnTo>
                    <a:pt x="97697" y="87128"/>
                  </a:lnTo>
                  <a:lnTo>
                    <a:pt x="93195" y="104514"/>
                  </a:lnTo>
                  <a:lnTo>
                    <a:pt x="70231" y="104514"/>
                  </a:lnTo>
                  <a:cubicBezTo>
                    <a:pt x="68535" y="104514"/>
                    <a:pt x="67165" y="105884"/>
                    <a:pt x="67165" y="107580"/>
                  </a:cubicBezTo>
                  <a:lnTo>
                    <a:pt x="67165" y="129892"/>
                  </a:lnTo>
                  <a:cubicBezTo>
                    <a:pt x="67165" y="131589"/>
                    <a:pt x="68535" y="132959"/>
                    <a:pt x="70231" y="132959"/>
                  </a:cubicBezTo>
                  <a:lnTo>
                    <a:pt x="74667" y="132959"/>
                  </a:lnTo>
                  <a:lnTo>
                    <a:pt x="72710" y="138015"/>
                  </a:lnTo>
                  <a:cubicBezTo>
                    <a:pt x="68567" y="141179"/>
                    <a:pt x="63479" y="142908"/>
                    <a:pt x="58259" y="142908"/>
                  </a:cubicBezTo>
                  <a:lnTo>
                    <a:pt x="58162" y="142908"/>
                  </a:lnTo>
                  <a:cubicBezTo>
                    <a:pt x="52942" y="142908"/>
                    <a:pt x="47854" y="141179"/>
                    <a:pt x="43711" y="138015"/>
                  </a:cubicBezTo>
                  <a:lnTo>
                    <a:pt x="41754" y="132959"/>
                  </a:lnTo>
                  <a:lnTo>
                    <a:pt x="46190" y="132959"/>
                  </a:lnTo>
                  <a:cubicBezTo>
                    <a:pt x="47886" y="132959"/>
                    <a:pt x="49256" y="131589"/>
                    <a:pt x="49256" y="129892"/>
                  </a:cubicBezTo>
                  <a:lnTo>
                    <a:pt x="49256" y="107580"/>
                  </a:lnTo>
                  <a:cubicBezTo>
                    <a:pt x="49256" y="105884"/>
                    <a:pt x="47886" y="104514"/>
                    <a:pt x="46190" y="104514"/>
                  </a:cubicBezTo>
                  <a:lnTo>
                    <a:pt x="23258" y="104514"/>
                  </a:lnTo>
                  <a:lnTo>
                    <a:pt x="18757" y="87128"/>
                  </a:lnTo>
                  <a:lnTo>
                    <a:pt x="18757" y="45537"/>
                  </a:lnTo>
                  <a:cubicBezTo>
                    <a:pt x="18757" y="42699"/>
                    <a:pt x="19050" y="39927"/>
                    <a:pt x="19605" y="37219"/>
                  </a:cubicBezTo>
                  <a:lnTo>
                    <a:pt x="26749" y="37219"/>
                  </a:lnTo>
                  <a:lnTo>
                    <a:pt x="26749" y="46940"/>
                  </a:lnTo>
                  <a:cubicBezTo>
                    <a:pt x="26749" y="48636"/>
                    <a:pt x="28119" y="50006"/>
                    <a:pt x="29815" y="50006"/>
                  </a:cubicBezTo>
                  <a:lnTo>
                    <a:pt x="44396" y="50006"/>
                  </a:lnTo>
                  <a:cubicBezTo>
                    <a:pt x="46092" y="50006"/>
                    <a:pt x="47462" y="48636"/>
                    <a:pt x="47462" y="46940"/>
                  </a:cubicBezTo>
                  <a:lnTo>
                    <a:pt x="47462" y="38100"/>
                  </a:lnTo>
                  <a:cubicBezTo>
                    <a:pt x="47462" y="36404"/>
                    <a:pt x="46092" y="35034"/>
                    <a:pt x="44396" y="35034"/>
                  </a:cubicBezTo>
                  <a:cubicBezTo>
                    <a:pt x="42700" y="35034"/>
                    <a:pt x="41330" y="36404"/>
                    <a:pt x="41330" y="38100"/>
                  </a:cubicBezTo>
                  <a:lnTo>
                    <a:pt x="41330" y="43906"/>
                  </a:lnTo>
                  <a:lnTo>
                    <a:pt x="32849" y="43906"/>
                  </a:lnTo>
                  <a:lnTo>
                    <a:pt x="32849" y="34153"/>
                  </a:lnTo>
                  <a:cubicBezTo>
                    <a:pt x="32849" y="32489"/>
                    <a:pt x="31479" y="31119"/>
                    <a:pt x="29815" y="31119"/>
                  </a:cubicBezTo>
                  <a:lnTo>
                    <a:pt x="21464" y="31119"/>
                  </a:lnTo>
                  <a:cubicBezTo>
                    <a:pt x="23421" y="26129"/>
                    <a:pt x="26390" y="21562"/>
                    <a:pt x="30304" y="17647"/>
                  </a:cubicBezTo>
                  <a:cubicBezTo>
                    <a:pt x="33566" y="14418"/>
                    <a:pt x="37285" y="11776"/>
                    <a:pt x="41330" y="9884"/>
                  </a:cubicBezTo>
                  <a:lnTo>
                    <a:pt x="41330" y="24106"/>
                  </a:lnTo>
                  <a:cubicBezTo>
                    <a:pt x="41330" y="25802"/>
                    <a:pt x="42700" y="27172"/>
                    <a:pt x="44396" y="27172"/>
                  </a:cubicBezTo>
                  <a:cubicBezTo>
                    <a:pt x="46092" y="27172"/>
                    <a:pt x="47462" y="25802"/>
                    <a:pt x="47462" y="24106"/>
                  </a:cubicBezTo>
                  <a:lnTo>
                    <a:pt x="47462" y="7600"/>
                  </a:lnTo>
                  <a:cubicBezTo>
                    <a:pt x="50920" y="6622"/>
                    <a:pt x="54508" y="6133"/>
                    <a:pt x="58194" y="6133"/>
                  </a:cubicBezTo>
                  <a:close/>
                  <a:moveTo>
                    <a:pt x="49941" y="147866"/>
                  </a:moveTo>
                  <a:lnTo>
                    <a:pt x="49941" y="147866"/>
                  </a:lnTo>
                  <a:cubicBezTo>
                    <a:pt x="52616" y="148616"/>
                    <a:pt x="55389" y="149008"/>
                    <a:pt x="58194" y="149008"/>
                  </a:cubicBezTo>
                  <a:lnTo>
                    <a:pt x="58227" y="149008"/>
                  </a:lnTo>
                  <a:cubicBezTo>
                    <a:pt x="60967" y="149008"/>
                    <a:pt x="63674" y="148649"/>
                    <a:pt x="66284" y="147931"/>
                  </a:cubicBezTo>
                  <a:lnTo>
                    <a:pt x="66284" y="147931"/>
                  </a:lnTo>
                  <a:cubicBezTo>
                    <a:pt x="66088" y="150997"/>
                    <a:pt x="66284" y="154422"/>
                    <a:pt x="67165" y="157065"/>
                  </a:cubicBezTo>
                  <a:cubicBezTo>
                    <a:pt x="66904" y="161827"/>
                    <a:pt x="62924" y="165644"/>
                    <a:pt x="58096" y="165644"/>
                  </a:cubicBezTo>
                  <a:cubicBezTo>
                    <a:pt x="53269" y="165644"/>
                    <a:pt x="49289" y="161827"/>
                    <a:pt x="49061" y="157065"/>
                  </a:cubicBezTo>
                  <a:cubicBezTo>
                    <a:pt x="49909" y="154390"/>
                    <a:pt x="50137" y="150932"/>
                    <a:pt x="49941" y="147866"/>
                  </a:cubicBezTo>
                  <a:close/>
                  <a:moveTo>
                    <a:pt x="58194" y="0"/>
                  </a:moveTo>
                  <a:cubicBezTo>
                    <a:pt x="46027" y="0"/>
                    <a:pt x="34577" y="4730"/>
                    <a:pt x="25966" y="13342"/>
                  </a:cubicBezTo>
                  <a:cubicBezTo>
                    <a:pt x="17354" y="21921"/>
                    <a:pt x="12624" y="33370"/>
                    <a:pt x="12624" y="45537"/>
                  </a:cubicBezTo>
                  <a:lnTo>
                    <a:pt x="12624" y="64229"/>
                  </a:lnTo>
                  <a:cubicBezTo>
                    <a:pt x="5611" y="64587"/>
                    <a:pt x="0" y="70426"/>
                    <a:pt x="0" y="77537"/>
                  </a:cubicBezTo>
                  <a:cubicBezTo>
                    <a:pt x="0" y="84877"/>
                    <a:pt x="5970" y="90846"/>
                    <a:pt x="13342" y="90846"/>
                  </a:cubicBezTo>
                  <a:lnTo>
                    <a:pt x="13374" y="90846"/>
                  </a:lnTo>
                  <a:lnTo>
                    <a:pt x="21856" y="123564"/>
                  </a:lnTo>
                  <a:cubicBezTo>
                    <a:pt x="22214" y="124901"/>
                    <a:pt x="23421" y="125847"/>
                    <a:pt x="24824" y="125847"/>
                  </a:cubicBezTo>
                  <a:lnTo>
                    <a:pt x="32522" y="125847"/>
                  </a:lnTo>
                  <a:lnTo>
                    <a:pt x="38296" y="141016"/>
                  </a:lnTo>
                  <a:cubicBezTo>
                    <a:pt x="38492" y="141505"/>
                    <a:pt x="38785" y="141929"/>
                    <a:pt x="39209" y="142288"/>
                  </a:cubicBezTo>
                  <a:cubicBezTo>
                    <a:pt x="40547" y="143364"/>
                    <a:pt x="41982" y="144343"/>
                    <a:pt x="43450" y="145158"/>
                  </a:cubicBezTo>
                  <a:cubicBezTo>
                    <a:pt x="43939" y="147540"/>
                    <a:pt x="44070" y="151324"/>
                    <a:pt x="43548" y="154031"/>
                  </a:cubicBezTo>
                  <a:lnTo>
                    <a:pt x="29587" y="157456"/>
                  </a:lnTo>
                  <a:cubicBezTo>
                    <a:pt x="27956" y="157848"/>
                    <a:pt x="26944" y="159511"/>
                    <a:pt x="27368" y="161142"/>
                  </a:cubicBezTo>
                  <a:cubicBezTo>
                    <a:pt x="27695" y="162545"/>
                    <a:pt x="28934" y="163458"/>
                    <a:pt x="30337" y="163458"/>
                  </a:cubicBezTo>
                  <a:cubicBezTo>
                    <a:pt x="30565" y="163458"/>
                    <a:pt x="30794" y="163426"/>
                    <a:pt x="31054" y="163393"/>
                  </a:cubicBezTo>
                  <a:lnTo>
                    <a:pt x="43385" y="160359"/>
                  </a:lnTo>
                  <a:cubicBezTo>
                    <a:pt x="45081" y="166916"/>
                    <a:pt x="51050" y="171744"/>
                    <a:pt x="58096" y="171744"/>
                  </a:cubicBezTo>
                  <a:cubicBezTo>
                    <a:pt x="65175" y="171744"/>
                    <a:pt x="71112" y="166916"/>
                    <a:pt x="72808" y="160359"/>
                  </a:cubicBezTo>
                  <a:lnTo>
                    <a:pt x="113746" y="170276"/>
                  </a:lnTo>
                  <a:cubicBezTo>
                    <a:pt x="121477" y="172526"/>
                    <a:pt x="126859" y="179670"/>
                    <a:pt x="126859" y="187695"/>
                  </a:cubicBezTo>
                  <a:lnTo>
                    <a:pt x="126859" y="193501"/>
                  </a:lnTo>
                  <a:cubicBezTo>
                    <a:pt x="126859" y="195197"/>
                    <a:pt x="128229" y="196567"/>
                    <a:pt x="129893" y="196567"/>
                  </a:cubicBezTo>
                  <a:cubicBezTo>
                    <a:pt x="131589" y="196567"/>
                    <a:pt x="132959" y="195197"/>
                    <a:pt x="132959" y="193501"/>
                  </a:cubicBezTo>
                  <a:lnTo>
                    <a:pt x="132959" y="187695"/>
                  </a:lnTo>
                  <a:cubicBezTo>
                    <a:pt x="132959" y="177746"/>
                    <a:pt x="126761" y="168775"/>
                    <a:pt x="117595" y="165154"/>
                  </a:cubicBezTo>
                  <a:lnTo>
                    <a:pt x="117595" y="140233"/>
                  </a:lnTo>
                  <a:lnTo>
                    <a:pt x="125000" y="131425"/>
                  </a:lnTo>
                  <a:cubicBezTo>
                    <a:pt x="126011" y="131784"/>
                    <a:pt x="127087" y="132013"/>
                    <a:pt x="128229" y="132013"/>
                  </a:cubicBezTo>
                  <a:cubicBezTo>
                    <a:pt x="133285" y="132013"/>
                    <a:pt x="137395" y="127902"/>
                    <a:pt x="137395" y="122846"/>
                  </a:cubicBezTo>
                  <a:cubicBezTo>
                    <a:pt x="137395" y="117790"/>
                    <a:pt x="133285" y="113680"/>
                    <a:pt x="128229" y="113680"/>
                  </a:cubicBezTo>
                  <a:cubicBezTo>
                    <a:pt x="123173" y="113680"/>
                    <a:pt x="119063" y="117790"/>
                    <a:pt x="119063" y="122846"/>
                  </a:cubicBezTo>
                  <a:cubicBezTo>
                    <a:pt x="119063" y="124543"/>
                    <a:pt x="119520" y="126108"/>
                    <a:pt x="120335" y="127478"/>
                  </a:cubicBezTo>
                  <a:lnTo>
                    <a:pt x="112213" y="137134"/>
                  </a:lnTo>
                  <a:cubicBezTo>
                    <a:pt x="111756" y="137688"/>
                    <a:pt x="111495" y="138406"/>
                    <a:pt x="111495" y="139124"/>
                  </a:cubicBezTo>
                  <a:lnTo>
                    <a:pt x="111495" y="163458"/>
                  </a:lnTo>
                  <a:lnTo>
                    <a:pt x="72677" y="154031"/>
                  </a:lnTo>
                  <a:cubicBezTo>
                    <a:pt x="72123" y="151389"/>
                    <a:pt x="72253" y="147670"/>
                    <a:pt x="72710" y="145289"/>
                  </a:cubicBezTo>
                  <a:cubicBezTo>
                    <a:pt x="74308" y="144441"/>
                    <a:pt x="75809" y="143430"/>
                    <a:pt x="77212" y="142288"/>
                  </a:cubicBezTo>
                  <a:cubicBezTo>
                    <a:pt x="77636" y="141962"/>
                    <a:pt x="77962" y="141505"/>
                    <a:pt x="78125" y="141016"/>
                  </a:cubicBezTo>
                  <a:lnTo>
                    <a:pt x="83931" y="125847"/>
                  </a:lnTo>
                  <a:lnTo>
                    <a:pt x="91597" y="125847"/>
                  </a:lnTo>
                  <a:cubicBezTo>
                    <a:pt x="93000" y="125847"/>
                    <a:pt x="94207" y="124901"/>
                    <a:pt x="94565" y="123564"/>
                  </a:cubicBezTo>
                  <a:lnTo>
                    <a:pt x="103047" y="90846"/>
                  </a:lnTo>
                  <a:lnTo>
                    <a:pt x="103112" y="90846"/>
                  </a:lnTo>
                  <a:cubicBezTo>
                    <a:pt x="110451" y="90846"/>
                    <a:pt x="116421" y="84877"/>
                    <a:pt x="116421" y="77537"/>
                  </a:cubicBezTo>
                  <a:cubicBezTo>
                    <a:pt x="116421" y="70426"/>
                    <a:pt x="110810" y="64587"/>
                    <a:pt x="103797" y="64229"/>
                  </a:cubicBezTo>
                  <a:lnTo>
                    <a:pt x="103797" y="45537"/>
                  </a:lnTo>
                  <a:cubicBezTo>
                    <a:pt x="103797" y="33370"/>
                    <a:pt x="99067" y="21921"/>
                    <a:pt x="90455" y="13342"/>
                  </a:cubicBezTo>
                  <a:cubicBezTo>
                    <a:pt x="81844" y="4730"/>
                    <a:pt x="70394" y="0"/>
                    <a:pt x="58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51"/>
          <p:cNvGrpSpPr/>
          <p:nvPr/>
        </p:nvGrpSpPr>
        <p:grpSpPr>
          <a:xfrm>
            <a:off x="994711" y="2579497"/>
            <a:ext cx="384133" cy="384133"/>
            <a:chOff x="1190625" y="238125"/>
            <a:chExt cx="5219200" cy="5219200"/>
          </a:xfrm>
        </p:grpSpPr>
        <p:sp>
          <p:nvSpPr>
            <p:cNvPr id="668" name="Google Shape;668;p51"/>
            <p:cNvSpPr/>
            <p:nvPr/>
          </p:nvSpPr>
          <p:spPr>
            <a:xfrm>
              <a:off x="3444650" y="238125"/>
              <a:ext cx="2965175" cy="2901550"/>
            </a:xfrm>
            <a:custGeom>
              <a:rect b="b" l="l" r="r" t="t"/>
              <a:pathLst>
                <a:path extrusionOk="0" h="116062" w="118607">
                  <a:moveTo>
                    <a:pt x="83638" y="31935"/>
                  </a:moveTo>
                  <a:cubicBezTo>
                    <a:pt x="85334" y="31935"/>
                    <a:pt x="86704" y="33305"/>
                    <a:pt x="86704" y="34968"/>
                  </a:cubicBezTo>
                  <a:cubicBezTo>
                    <a:pt x="86704" y="36665"/>
                    <a:pt x="85334" y="38035"/>
                    <a:pt x="83638" y="38035"/>
                  </a:cubicBezTo>
                  <a:cubicBezTo>
                    <a:pt x="81941" y="38035"/>
                    <a:pt x="80571" y="36665"/>
                    <a:pt x="80571" y="34968"/>
                  </a:cubicBezTo>
                  <a:cubicBezTo>
                    <a:pt x="80571" y="33305"/>
                    <a:pt x="81941" y="31935"/>
                    <a:pt x="83638" y="31935"/>
                  </a:cubicBezTo>
                  <a:close/>
                  <a:moveTo>
                    <a:pt x="65338" y="101350"/>
                  </a:moveTo>
                  <a:cubicBezTo>
                    <a:pt x="67002" y="101350"/>
                    <a:pt x="68372" y="102720"/>
                    <a:pt x="68372" y="104416"/>
                  </a:cubicBezTo>
                  <a:cubicBezTo>
                    <a:pt x="68372" y="106112"/>
                    <a:pt x="67002" y="107482"/>
                    <a:pt x="65338" y="107482"/>
                  </a:cubicBezTo>
                  <a:cubicBezTo>
                    <a:pt x="63642" y="107482"/>
                    <a:pt x="62272" y="106112"/>
                    <a:pt x="62272" y="104416"/>
                  </a:cubicBezTo>
                  <a:cubicBezTo>
                    <a:pt x="62272" y="102720"/>
                    <a:pt x="63642" y="101350"/>
                    <a:pt x="65338" y="101350"/>
                  </a:cubicBezTo>
                  <a:close/>
                  <a:moveTo>
                    <a:pt x="83638" y="0"/>
                  </a:moveTo>
                  <a:cubicBezTo>
                    <a:pt x="80604" y="0"/>
                    <a:pt x="77570" y="391"/>
                    <a:pt x="74667" y="1174"/>
                  </a:cubicBezTo>
                  <a:cubicBezTo>
                    <a:pt x="73036" y="1598"/>
                    <a:pt x="72058" y="3262"/>
                    <a:pt x="72482" y="4893"/>
                  </a:cubicBezTo>
                  <a:cubicBezTo>
                    <a:pt x="72866" y="6267"/>
                    <a:pt x="74107" y="7177"/>
                    <a:pt x="75463" y="7177"/>
                  </a:cubicBezTo>
                  <a:cubicBezTo>
                    <a:pt x="75717" y="7177"/>
                    <a:pt x="75976" y="7145"/>
                    <a:pt x="76233" y="7079"/>
                  </a:cubicBezTo>
                  <a:cubicBezTo>
                    <a:pt x="78647" y="6426"/>
                    <a:pt x="81126" y="6133"/>
                    <a:pt x="83638" y="6133"/>
                  </a:cubicBezTo>
                  <a:cubicBezTo>
                    <a:pt x="99556" y="6133"/>
                    <a:pt x="112474" y="19083"/>
                    <a:pt x="112474" y="35001"/>
                  </a:cubicBezTo>
                  <a:cubicBezTo>
                    <a:pt x="112474" y="50920"/>
                    <a:pt x="99556" y="63837"/>
                    <a:pt x="83638" y="63837"/>
                  </a:cubicBezTo>
                  <a:cubicBezTo>
                    <a:pt x="76951" y="63837"/>
                    <a:pt x="70785" y="61554"/>
                    <a:pt x="65892" y="57737"/>
                  </a:cubicBezTo>
                  <a:lnTo>
                    <a:pt x="80147" y="43450"/>
                  </a:lnTo>
                  <a:cubicBezTo>
                    <a:pt x="81224" y="43906"/>
                    <a:pt x="82398" y="44135"/>
                    <a:pt x="83638" y="44135"/>
                  </a:cubicBezTo>
                  <a:cubicBezTo>
                    <a:pt x="88694" y="44135"/>
                    <a:pt x="92804" y="40025"/>
                    <a:pt x="92804" y="35001"/>
                  </a:cubicBezTo>
                  <a:cubicBezTo>
                    <a:pt x="92804" y="29945"/>
                    <a:pt x="88694" y="25835"/>
                    <a:pt x="83638" y="25835"/>
                  </a:cubicBezTo>
                  <a:cubicBezTo>
                    <a:pt x="78582" y="25835"/>
                    <a:pt x="74471" y="29945"/>
                    <a:pt x="74471" y="35001"/>
                  </a:cubicBezTo>
                  <a:cubicBezTo>
                    <a:pt x="74471" y="36567"/>
                    <a:pt x="74863" y="38067"/>
                    <a:pt x="75581" y="39372"/>
                  </a:cubicBezTo>
                  <a:lnTo>
                    <a:pt x="61489" y="53464"/>
                  </a:lnTo>
                  <a:cubicBezTo>
                    <a:pt x="57281" y="48473"/>
                    <a:pt x="54769" y="42014"/>
                    <a:pt x="54769" y="34968"/>
                  </a:cubicBezTo>
                  <a:cubicBezTo>
                    <a:pt x="54769" y="26422"/>
                    <a:pt x="58553" y="18332"/>
                    <a:pt x="65110" y="12852"/>
                  </a:cubicBezTo>
                  <a:cubicBezTo>
                    <a:pt x="66414" y="11743"/>
                    <a:pt x="66577" y="9819"/>
                    <a:pt x="65501" y="8514"/>
                  </a:cubicBezTo>
                  <a:cubicBezTo>
                    <a:pt x="64903" y="7807"/>
                    <a:pt x="64044" y="7443"/>
                    <a:pt x="63174" y="7443"/>
                  </a:cubicBezTo>
                  <a:cubicBezTo>
                    <a:pt x="62478" y="7443"/>
                    <a:pt x="61775" y="7676"/>
                    <a:pt x="61195" y="8155"/>
                  </a:cubicBezTo>
                  <a:cubicBezTo>
                    <a:pt x="53236" y="14809"/>
                    <a:pt x="48669" y="24595"/>
                    <a:pt x="48669" y="34968"/>
                  </a:cubicBezTo>
                  <a:cubicBezTo>
                    <a:pt x="48669" y="43711"/>
                    <a:pt x="51866" y="51670"/>
                    <a:pt x="57150" y="57802"/>
                  </a:cubicBezTo>
                  <a:lnTo>
                    <a:pt x="45864" y="69089"/>
                  </a:lnTo>
                  <a:lnTo>
                    <a:pt x="16408" y="39601"/>
                  </a:lnTo>
                  <a:cubicBezTo>
                    <a:pt x="15821" y="39046"/>
                    <a:pt x="15071" y="38720"/>
                    <a:pt x="14255" y="38720"/>
                  </a:cubicBezTo>
                  <a:cubicBezTo>
                    <a:pt x="13440" y="38720"/>
                    <a:pt x="12657" y="39046"/>
                    <a:pt x="12070" y="39601"/>
                  </a:cubicBezTo>
                  <a:lnTo>
                    <a:pt x="1207" y="50496"/>
                  </a:lnTo>
                  <a:cubicBezTo>
                    <a:pt x="0" y="51702"/>
                    <a:pt x="0" y="53627"/>
                    <a:pt x="1207" y="54834"/>
                  </a:cubicBezTo>
                  <a:cubicBezTo>
                    <a:pt x="1794" y="55421"/>
                    <a:pt x="2577" y="55715"/>
                    <a:pt x="3360" y="55715"/>
                  </a:cubicBezTo>
                  <a:cubicBezTo>
                    <a:pt x="4143" y="55715"/>
                    <a:pt x="4926" y="55421"/>
                    <a:pt x="5513" y="54834"/>
                  </a:cubicBezTo>
                  <a:lnTo>
                    <a:pt x="14255" y="46092"/>
                  </a:lnTo>
                  <a:lnTo>
                    <a:pt x="42830" y="74667"/>
                  </a:lnTo>
                  <a:lnTo>
                    <a:pt x="42830" y="112995"/>
                  </a:lnTo>
                  <a:cubicBezTo>
                    <a:pt x="42830" y="114691"/>
                    <a:pt x="44200" y="116061"/>
                    <a:pt x="45864" y="116061"/>
                  </a:cubicBezTo>
                  <a:cubicBezTo>
                    <a:pt x="47560" y="116061"/>
                    <a:pt x="48930" y="114691"/>
                    <a:pt x="48930" y="112995"/>
                  </a:cubicBezTo>
                  <a:lnTo>
                    <a:pt x="48930" y="107482"/>
                  </a:lnTo>
                  <a:lnTo>
                    <a:pt x="56694" y="107482"/>
                  </a:lnTo>
                  <a:cubicBezTo>
                    <a:pt x="57933" y="111038"/>
                    <a:pt x="61358" y="113582"/>
                    <a:pt x="65338" y="113582"/>
                  </a:cubicBezTo>
                  <a:cubicBezTo>
                    <a:pt x="70361" y="113582"/>
                    <a:pt x="74471" y="109472"/>
                    <a:pt x="74471" y="104416"/>
                  </a:cubicBezTo>
                  <a:cubicBezTo>
                    <a:pt x="74471" y="99360"/>
                    <a:pt x="70361" y="95250"/>
                    <a:pt x="65338" y="95250"/>
                  </a:cubicBezTo>
                  <a:cubicBezTo>
                    <a:pt x="61358" y="95250"/>
                    <a:pt x="57933" y="97794"/>
                    <a:pt x="56694" y="101350"/>
                  </a:cubicBezTo>
                  <a:lnTo>
                    <a:pt x="48930" y="101350"/>
                  </a:lnTo>
                  <a:lnTo>
                    <a:pt x="48930" y="74667"/>
                  </a:lnTo>
                  <a:lnTo>
                    <a:pt x="61521" y="62076"/>
                  </a:lnTo>
                  <a:cubicBezTo>
                    <a:pt x="67556" y="67001"/>
                    <a:pt x="75254" y="69970"/>
                    <a:pt x="83638" y="69970"/>
                  </a:cubicBezTo>
                  <a:cubicBezTo>
                    <a:pt x="102916" y="69970"/>
                    <a:pt x="118606" y="54279"/>
                    <a:pt x="118606" y="35001"/>
                  </a:cubicBezTo>
                  <a:cubicBezTo>
                    <a:pt x="118606" y="15690"/>
                    <a:pt x="102916" y="0"/>
                    <a:pt x="83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1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34968" y="31935"/>
                  </a:moveTo>
                  <a:cubicBezTo>
                    <a:pt x="36665" y="31935"/>
                    <a:pt x="38035" y="33305"/>
                    <a:pt x="38035" y="34968"/>
                  </a:cubicBezTo>
                  <a:cubicBezTo>
                    <a:pt x="38035" y="36665"/>
                    <a:pt x="36665" y="38035"/>
                    <a:pt x="34968" y="38035"/>
                  </a:cubicBezTo>
                  <a:cubicBezTo>
                    <a:pt x="33272" y="38035"/>
                    <a:pt x="31902" y="36665"/>
                    <a:pt x="31902" y="34968"/>
                  </a:cubicBezTo>
                  <a:cubicBezTo>
                    <a:pt x="31902" y="33305"/>
                    <a:pt x="33272" y="31935"/>
                    <a:pt x="34968" y="31935"/>
                  </a:cubicBezTo>
                  <a:close/>
                  <a:moveTo>
                    <a:pt x="34968" y="6100"/>
                  </a:moveTo>
                  <a:cubicBezTo>
                    <a:pt x="50887" y="6100"/>
                    <a:pt x="63837" y="19050"/>
                    <a:pt x="63837" y="34968"/>
                  </a:cubicBezTo>
                  <a:cubicBezTo>
                    <a:pt x="63837" y="41851"/>
                    <a:pt x="61423" y="48147"/>
                    <a:pt x="57411" y="53105"/>
                  </a:cubicBezTo>
                  <a:lnTo>
                    <a:pt x="43254" y="38948"/>
                  </a:lnTo>
                  <a:cubicBezTo>
                    <a:pt x="43841" y="37741"/>
                    <a:pt x="44135" y="36404"/>
                    <a:pt x="44135" y="35001"/>
                  </a:cubicBezTo>
                  <a:cubicBezTo>
                    <a:pt x="44135" y="29945"/>
                    <a:pt x="40025" y="25835"/>
                    <a:pt x="34968" y="25835"/>
                  </a:cubicBezTo>
                  <a:cubicBezTo>
                    <a:pt x="29912" y="25835"/>
                    <a:pt x="25802" y="29945"/>
                    <a:pt x="25802" y="35001"/>
                  </a:cubicBezTo>
                  <a:cubicBezTo>
                    <a:pt x="25802" y="40025"/>
                    <a:pt x="29912" y="44135"/>
                    <a:pt x="34968" y="44135"/>
                  </a:cubicBezTo>
                  <a:cubicBezTo>
                    <a:pt x="36371" y="44135"/>
                    <a:pt x="37709" y="43841"/>
                    <a:pt x="38916" y="43254"/>
                  </a:cubicBezTo>
                  <a:lnTo>
                    <a:pt x="53105" y="57444"/>
                  </a:lnTo>
                  <a:cubicBezTo>
                    <a:pt x="48147" y="61456"/>
                    <a:pt x="41819" y="63837"/>
                    <a:pt x="34968" y="63837"/>
                  </a:cubicBezTo>
                  <a:cubicBezTo>
                    <a:pt x="19050" y="63837"/>
                    <a:pt x="6133" y="50887"/>
                    <a:pt x="6133" y="34968"/>
                  </a:cubicBezTo>
                  <a:cubicBezTo>
                    <a:pt x="6133" y="19083"/>
                    <a:pt x="19050" y="6100"/>
                    <a:pt x="34968" y="6100"/>
                  </a:cubicBezTo>
                  <a:close/>
                  <a:moveTo>
                    <a:pt x="53333" y="101350"/>
                  </a:moveTo>
                  <a:cubicBezTo>
                    <a:pt x="54997" y="101350"/>
                    <a:pt x="56367" y="102720"/>
                    <a:pt x="56367" y="104416"/>
                  </a:cubicBezTo>
                  <a:cubicBezTo>
                    <a:pt x="56367" y="106112"/>
                    <a:pt x="54997" y="107482"/>
                    <a:pt x="53333" y="107482"/>
                  </a:cubicBezTo>
                  <a:cubicBezTo>
                    <a:pt x="51637" y="107482"/>
                    <a:pt x="50267" y="106112"/>
                    <a:pt x="50267" y="104416"/>
                  </a:cubicBezTo>
                  <a:cubicBezTo>
                    <a:pt x="50267" y="102720"/>
                    <a:pt x="51637" y="101350"/>
                    <a:pt x="53333" y="101350"/>
                  </a:cubicBezTo>
                  <a:close/>
                  <a:moveTo>
                    <a:pt x="34968" y="170732"/>
                  </a:moveTo>
                  <a:cubicBezTo>
                    <a:pt x="36665" y="170732"/>
                    <a:pt x="38035" y="172102"/>
                    <a:pt x="38035" y="173799"/>
                  </a:cubicBezTo>
                  <a:cubicBezTo>
                    <a:pt x="38035" y="175462"/>
                    <a:pt x="36665" y="176832"/>
                    <a:pt x="34968" y="176832"/>
                  </a:cubicBezTo>
                  <a:cubicBezTo>
                    <a:pt x="33272" y="176832"/>
                    <a:pt x="31902" y="175462"/>
                    <a:pt x="31902" y="173799"/>
                  </a:cubicBezTo>
                  <a:cubicBezTo>
                    <a:pt x="31902" y="172102"/>
                    <a:pt x="33272" y="170732"/>
                    <a:pt x="34968" y="170732"/>
                  </a:cubicBezTo>
                  <a:close/>
                  <a:moveTo>
                    <a:pt x="173799" y="170732"/>
                  </a:moveTo>
                  <a:cubicBezTo>
                    <a:pt x="175495" y="170732"/>
                    <a:pt x="176865" y="172102"/>
                    <a:pt x="176865" y="173799"/>
                  </a:cubicBezTo>
                  <a:cubicBezTo>
                    <a:pt x="176865" y="175462"/>
                    <a:pt x="175495" y="176832"/>
                    <a:pt x="173799" y="176832"/>
                  </a:cubicBezTo>
                  <a:cubicBezTo>
                    <a:pt x="172102" y="176832"/>
                    <a:pt x="170732" y="175462"/>
                    <a:pt x="170732" y="173799"/>
                  </a:cubicBezTo>
                  <a:cubicBezTo>
                    <a:pt x="170732" y="172102"/>
                    <a:pt x="172102" y="170732"/>
                    <a:pt x="173799" y="170732"/>
                  </a:cubicBezTo>
                  <a:close/>
                  <a:moveTo>
                    <a:pt x="173799" y="144930"/>
                  </a:moveTo>
                  <a:cubicBezTo>
                    <a:pt x="189717" y="144930"/>
                    <a:pt x="202667" y="157880"/>
                    <a:pt x="202667" y="173766"/>
                  </a:cubicBezTo>
                  <a:cubicBezTo>
                    <a:pt x="202667" y="189685"/>
                    <a:pt x="189717" y="202635"/>
                    <a:pt x="173799" y="202635"/>
                  </a:cubicBezTo>
                  <a:cubicBezTo>
                    <a:pt x="157880" y="202635"/>
                    <a:pt x="144930" y="189685"/>
                    <a:pt x="144930" y="173799"/>
                  </a:cubicBezTo>
                  <a:cubicBezTo>
                    <a:pt x="144930" y="166785"/>
                    <a:pt x="147442" y="160327"/>
                    <a:pt x="151617" y="155336"/>
                  </a:cubicBezTo>
                  <a:lnTo>
                    <a:pt x="165709" y="169428"/>
                  </a:lnTo>
                  <a:cubicBezTo>
                    <a:pt x="165024" y="170732"/>
                    <a:pt x="164632" y="172200"/>
                    <a:pt x="164632" y="173766"/>
                  </a:cubicBezTo>
                  <a:cubicBezTo>
                    <a:pt x="164632" y="178822"/>
                    <a:pt x="168743" y="182932"/>
                    <a:pt x="173799" y="182932"/>
                  </a:cubicBezTo>
                  <a:cubicBezTo>
                    <a:pt x="178855" y="182932"/>
                    <a:pt x="182965" y="178822"/>
                    <a:pt x="182965" y="173766"/>
                  </a:cubicBezTo>
                  <a:cubicBezTo>
                    <a:pt x="182965" y="168743"/>
                    <a:pt x="178855" y="164632"/>
                    <a:pt x="173799" y="164632"/>
                  </a:cubicBezTo>
                  <a:cubicBezTo>
                    <a:pt x="172526" y="164632"/>
                    <a:pt x="171352" y="164861"/>
                    <a:pt x="170276" y="165317"/>
                  </a:cubicBezTo>
                  <a:lnTo>
                    <a:pt x="155988" y="151063"/>
                  </a:lnTo>
                  <a:cubicBezTo>
                    <a:pt x="160914" y="147213"/>
                    <a:pt x="167079" y="144930"/>
                    <a:pt x="173799" y="144930"/>
                  </a:cubicBezTo>
                  <a:close/>
                  <a:moveTo>
                    <a:pt x="34968" y="0"/>
                  </a:moveTo>
                  <a:cubicBezTo>
                    <a:pt x="15690" y="0"/>
                    <a:pt x="0" y="15690"/>
                    <a:pt x="0" y="35001"/>
                  </a:cubicBezTo>
                  <a:cubicBezTo>
                    <a:pt x="0" y="54279"/>
                    <a:pt x="15690" y="69970"/>
                    <a:pt x="34968" y="69970"/>
                  </a:cubicBezTo>
                  <a:cubicBezTo>
                    <a:pt x="43515" y="69970"/>
                    <a:pt x="51344" y="66903"/>
                    <a:pt x="57444" y="61782"/>
                  </a:cubicBezTo>
                  <a:lnTo>
                    <a:pt x="69709" y="74047"/>
                  </a:lnTo>
                  <a:lnTo>
                    <a:pt x="69709" y="101350"/>
                  </a:lnTo>
                  <a:lnTo>
                    <a:pt x="61945" y="101350"/>
                  </a:lnTo>
                  <a:cubicBezTo>
                    <a:pt x="60706" y="97794"/>
                    <a:pt x="57313" y="95250"/>
                    <a:pt x="53333" y="95250"/>
                  </a:cubicBezTo>
                  <a:cubicBezTo>
                    <a:pt x="48277" y="95250"/>
                    <a:pt x="44167" y="99360"/>
                    <a:pt x="44167" y="104416"/>
                  </a:cubicBezTo>
                  <a:cubicBezTo>
                    <a:pt x="44167" y="109472"/>
                    <a:pt x="48277" y="113582"/>
                    <a:pt x="53333" y="113582"/>
                  </a:cubicBezTo>
                  <a:cubicBezTo>
                    <a:pt x="57313" y="113582"/>
                    <a:pt x="60706" y="111038"/>
                    <a:pt x="61945" y="107482"/>
                  </a:cubicBezTo>
                  <a:lnTo>
                    <a:pt x="69709" y="107482"/>
                  </a:lnTo>
                  <a:lnTo>
                    <a:pt x="69709" y="134785"/>
                  </a:lnTo>
                  <a:lnTo>
                    <a:pt x="57476" y="147018"/>
                  </a:lnTo>
                  <a:cubicBezTo>
                    <a:pt x="51376" y="141896"/>
                    <a:pt x="43548" y="138798"/>
                    <a:pt x="34968" y="138798"/>
                  </a:cubicBezTo>
                  <a:cubicBezTo>
                    <a:pt x="15690" y="138798"/>
                    <a:pt x="0" y="154488"/>
                    <a:pt x="0" y="173799"/>
                  </a:cubicBezTo>
                  <a:cubicBezTo>
                    <a:pt x="0" y="193077"/>
                    <a:pt x="15690" y="208767"/>
                    <a:pt x="34968" y="208767"/>
                  </a:cubicBezTo>
                  <a:cubicBezTo>
                    <a:pt x="45342" y="208767"/>
                    <a:pt x="55128" y="204200"/>
                    <a:pt x="61815" y="196241"/>
                  </a:cubicBezTo>
                  <a:cubicBezTo>
                    <a:pt x="62891" y="194936"/>
                    <a:pt x="62728" y="193012"/>
                    <a:pt x="61423" y="191935"/>
                  </a:cubicBezTo>
                  <a:cubicBezTo>
                    <a:pt x="60846" y="191445"/>
                    <a:pt x="60148" y="191210"/>
                    <a:pt x="59456" y="191210"/>
                  </a:cubicBezTo>
                  <a:cubicBezTo>
                    <a:pt x="58582" y="191210"/>
                    <a:pt x="57718" y="191584"/>
                    <a:pt x="57117" y="192294"/>
                  </a:cubicBezTo>
                  <a:cubicBezTo>
                    <a:pt x="51605" y="198883"/>
                    <a:pt x="43548" y="202667"/>
                    <a:pt x="34968" y="202667"/>
                  </a:cubicBezTo>
                  <a:cubicBezTo>
                    <a:pt x="19050" y="202667"/>
                    <a:pt x="6100" y="189717"/>
                    <a:pt x="6100" y="173799"/>
                  </a:cubicBezTo>
                  <a:cubicBezTo>
                    <a:pt x="6100" y="157880"/>
                    <a:pt x="19050" y="144930"/>
                    <a:pt x="34968" y="144930"/>
                  </a:cubicBezTo>
                  <a:cubicBezTo>
                    <a:pt x="41851" y="144930"/>
                    <a:pt x="48180" y="147344"/>
                    <a:pt x="53138" y="151356"/>
                  </a:cubicBezTo>
                  <a:lnTo>
                    <a:pt x="38948" y="165546"/>
                  </a:lnTo>
                  <a:cubicBezTo>
                    <a:pt x="37741" y="164959"/>
                    <a:pt x="36404" y="164632"/>
                    <a:pt x="34968" y="164632"/>
                  </a:cubicBezTo>
                  <a:cubicBezTo>
                    <a:pt x="29912" y="164632"/>
                    <a:pt x="25802" y="168743"/>
                    <a:pt x="25802" y="173799"/>
                  </a:cubicBezTo>
                  <a:cubicBezTo>
                    <a:pt x="25802" y="178822"/>
                    <a:pt x="29912" y="182932"/>
                    <a:pt x="34968" y="182932"/>
                  </a:cubicBezTo>
                  <a:cubicBezTo>
                    <a:pt x="40025" y="182932"/>
                    <a:pt x="44135" y="178822"/>
                    <a:pt x="44135" y="173799"/>
                  </a:cubicBezTo>
                  <a:cubicBezTo>
                    <a:pt x="44135" y="172396"/>
                    <a:pt x="43841" y="171059"/>
                    <a:pt x="43287" y="169884"/>
                  </a:cubicBezTo>
                  <a:lnTo>
                    <a:pt x="57444" y="155695"/>
                  </a:lnTo>
                  <a:cubicBezTo>
                    <a:pt x="61423" y="160653"/>
                    <a:pt x="63837" y="166948"/>
                    <a:pt x="63837" y="173799"/>
                  </a:cubicBezTo>
                  <a:cubicBezTo>
                    <a:pt x="63837" y="176310"/>
                    <a:pt x="63511" y="178789"/>
                    <a:pt x="62858" y="181203"/>
                  </a:cubicBezTo>
                  <a:cubicBezTo>
                    <a:pt x="62434" y="182834"/>
                    <a:pt x="63413" y="184498"/>
                    <a:pt x="65044" y="184922"/>
                  </a:cubicBezTo>
                  <a:cubicBezTo>
                    <a:pt x="65306" y="184990"/>
                    <a:pt x="65571" y="185023"/>
                    <a:pt x="65831" y="185023"/>
                  </a:cubicBezTo>
                  <a:cubicBezTo>
                    <a:pt x="67188" y="185023"/>
                    <a:pt x="68439" y="184132"/>
                    <a:pt x="68795" y="182736"/>
                  </a:cubicBezTo>
                  <a:cubicBezTo>
                    <a:pt x="69546" y="179833"/>
                    <a:pt x="69937" y="176832"/>
                    <a:pt x="69937" y="173799"/>
                  </a:cubicBezTo>
                  <a:cubicBezTo>
                    <a:pt x="69937" y="165252"/>
                    <a:pt x="66871" y="157423"/>
                    <a:pt x="61782" y="151356"/>
                  </a:cubicBezTo>
                  <a:lnTo>
                    <a:pt x="73068" y="140070"/>
                  </a:lnTo>
                  <a:lnTo>
                    <a:pt x="102231" y="169232"/>
                  </a:lnTo>
                  <a:cubicBezTo>
                    <a:pt x="102818" y="169786"/>
                    <a:pt x="103601" y="170113"/>
                    <a:pt x="104416" y="170113"/>
                  </a:cubicBezTo>
                  <a:cubicBezTo>
                    <a:pt x="105199" y="170113"/>
                    <a:pt x="105982" y="169786"/>
                    <a:pt x="106569" y="169232"/>
                  </a:cubicBezTo>
                  <a:lnTo>
                    <a:pt x="136025" y="139744"/>
                  </a:lnTo>
                  <a:lnTo>
                    <a:pt x="147279" y="150997"/>
                  </a:lnTo>
                  <a:cubicBezTo>
                    <a:pt x="141994" y="157130"/>
                    <a:pt x="138830" y="165089"/>
                    <a:pt x="138830" y="173799"/>
                  </a:cubicBezTo>
                  <a:cubicBezTo>
                    <a:pt x="138830" y="193077"/>
                    <a:pt x="154520" y="208767"/>
                    <a:pt x="173799" y="208767"/>
                  </a:cubicBezTo>
                  <a:cubicBezTo>
                    <a:pt x="193077" y="208767"/>
                    <a:pt x="208767" y="193077"/>
                    <a:pt x="208767" y="173799"/>
                  </a:cubicBezTo>
                  <a:cubicBezTo>
                    <a:pt x="208767" y="154488"/>
                    <a:pt x="193077" y="138798"/>
                    <a:pt x="173799" y="138798"/>
                  </a:cubicBezTo>
                  <a:cubicBezTo>
                    <a:pt x="165415" y="138798"/>
                    <a:pt x="157684" y="141766"/>
                    <a:pt x="151650" y="146724"/>
                  </a:cubicBezTo>
                  <a:lnTo>
                    <a:pt x="139091" y="134166"/>
                  </a:lnTo>
                  <a:lnTo>
                    <a:pt x="139091" y="127283"/>
                  </a:lnTo>
                  <a:cubicBezTo>
                    <a:pt x="139091" y="125619"/>
                    <a:pt x="137721" y="124249"/>
                    <a:pt x="136025" y="124249"/>
                  </a:cubicBezTo>
                  <a:cubicBezTo>
                    <a:pt x="134361" y="124249"/>
                    <a:pt x="132991" y="125619"/>
                    <a:pt x="132991" y="127283"/>
                  </a:cubicBezTo>
                  <a:lnTo>
                    <a:pt x="132991" y="134166"/>
                  </a:lnTo>
                  <a:lnTo>
                    <a:pt x="104416" y="162741"/>
                  </a:lnTo>
                  <a:lnTo>
                    <a:pt x="75841" y="134166"/>
                  </a:lnTo>
                  <a:lnTo>
                    <a:pt x="75841" y="74667"/>
                  </a:lnTo>
                  <a:lnTo>
                    <a:pt x="85660" y="64848"/>
                  </a:lnTo>
                  <a:cubicBezTo>
                    <a:pt x="86867" y="63641"/>
                    <a:pt x="86867" y="61717"/>
                    <a:pt x="85660" y="60510"/>
                  </a:cubicBezTo>
                  <a:cubicBezTo>
                    <a:pt x="85073" y="59923"/>
                    <a:pt x="84290" y="59629"/>
                    <a:pt x="83507" y="59629"/>
                  </a:cubicBezTo>
                  <a:cubicBezTo>
                    <a:pt x="82724" y="59629"/>
                    <a:pt x="81941" y="59923"/>
                    <a:pt x="81354" y="60510"/>
                  </a:cubicBezTo>
                  <a:lnTo>
                    <a:pt x="73068" y="68763"/>
                  </a:lnTo>
                  <a:lnTo>
                    <a:pt x="61749" y="57444"/>
                  </a:lnTo>
                  <a:cubicBezTo>
                    <a:pt x="66871" y="51376"/>
                    <a:pt x="69937" y="43548"/>
                    <a:pt x="69937" y="35001"/>
                  </a:cubicBezTo>
                  <a:cubicBezTo>
                    <a:pt x="69937" y="15690"/>
                    <a:pt x="54247" y="0"/>
                    <a:pt x="3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1"/>
            <p:cNvSpPr/>
            <p:nvPr/>
          </p:nvSpPr>
          <p:spPr>
            <a:xfrm>
              <a:off x="1926200" y="2441575"/>
              <a:ext cx="350675" cy="814725"/>
            </a:xfrm>
            <a:custGeom>
              <a:rect b="b" l="l" r="r" t="t"/>
              <a:pathLst>
                <a:path extrusionOk="0" h="32589" w="14027">
                  <a:moveTo>
                    <a:pt x="10683" y="1"/>
                  </a:moveTo>
                  <a:cubicBezTo>
                    <a:pt x="9900" y="1"/>
                    <a:pt x="9117" y="294"/>
                    <a:pt x="8514" y="882"/>
                  </a:cubicBezTo>
                  <a:cubicBezTo>
                    <a:pt x="33" y="9395"/>
                    <a:pt x="0" y="23194"/>
                    <a:pt x="8481" y="31675"/>
                  </a:cubicBezTo>
                  <a:cubicBezTo>
                    <a:pt x="9101" y="32295"/>
                    <a:pt x="9884" y="32588"/>
                    <a:pt x="10667" y="32588"/>
                  </a:cubicBezTo>
                  <a:cubicBezTo>
                    <a:pt x="11450" y="32588"/>
                    <a:pt x="12233" y="32295"/>
                    <a:pt x="12820" y="31675"/>
                  </a:cubicBezTo>
                  <a:cubicBezTo>
                    <a:pt x="14027" y="30500"/>
                    <a:pt x="14027" y="28576"/>
                    <a:pt x="12820" y="27369"/>
                  </a:cubicBezTo>
                  <a:cubicBezTo>
                    <a:pt x="6720" y="21269"/>
                    <a:pt x="6752" y="11320"/>
                    <a:pt x="12852" y="5220"/>
                  </a:cubicBezTo>
                  <a:cubicBezTo>
                    <a:pt x="14027" y="4013"/>
                    <a:pt x="14027" y="2089"/>
                    <a:pt x="12852" y="882"/>
                  </a:cubicBezTo>
                  <a:cubicBezTo>
                    <a:pt x="12249" y="294"/>
                    <a:pt x="11466" y="1"/>
                    <a:pt x="106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1600800" y="2232000"/>
              <a:ext cx="466500" cy="1234700"/>
            </a:xfrm>
            <a:custGeom>
              <a:rect b="b" l="l" r="r" t="t"/>
              <a:pathLst>
                <a:path extrusionOk="0" h="49388" w="18660">
                  <a:moveTo>
                    <a:pt x="15316" y="1"/>
                  </a:moveTo>
                  <a:cubicBezTo>
                    <a:pt x="14533" y="1"/>
                    <a:pt x="13750" y="294"/>
                    <a:pt x="13147" y="881"/>
                  </a:cubicBezTo>
                  <a:cubicBezTo>
                    <a:pt x="33" y="14027"/>
                    <a:pt x="1" y="35361"/>
                    <a:pt x="13114" y="48474"/>
                  </a:cubicBezTo>
                  <a:cubicBezTo>
                    <a:pt x="13701" y="49093"/>
                    <a:pt x="14484" y="49387"/>
                    <a:pt x="15267" y="49387"/>
                  </a:cubicBezTo>
                  <a:cubicBezTo>
                    <a:pt x="16050" y="49387"/>
                    <a:pt x="16833" y="49093"/>
                    <a:pt x="17420" y="48474"/>
                  </a:cubicBezTo>
                  <a:cubicBezTo>
                    <a:pt x="18627" y="47299"/>
                    <a:pt x="18627" y="45342"/>
                    <a:pt x="17420" y="44168"/>
                  </a:cubicBezTo>
                  <a:cubicBezTo>
                    <a:pt x="6720" y="33436"/>
                    <a:pt x="6720" y="15952"/>
                    <a:pt x="17485" y="5220"/>
                  </a:cubicBezTo>
                  <a:cubicBezTo>
                    <a:pt x="18659" y="4013"/>
                    <a:pt x="18659" y="2088"/>
                    <a:pt x="17485" y="881"/>
                  </a:cubicBezTo>
                  <a:cubicBezTo>
                    <a:pt x="16882" y="294"/>
                    <a:pt x="16099" y="1"/>
                    <a:pt x="1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5324375" y="2441575"/>
              <a:ext cx="350675" cy="814725"/>
            </a:xfrm>
            <a:custGeom>
              <a:rect b="b" l="l" r="r" t="t"/>
              <a:pathLst>
                <a:path extrusionOk="0" h="32589" w="14027">
                  <a:moveTo>
                    <a:pt x="3344" y="1"/>
                  </a:moveTo>
                  <a:cubicBezTo>
                    <a:pt x="2561" y="1"/>
                    <a:pt x="1778" y="294"/>
                    <a:pt x="1174" y="882"/>
                  </a:cubicBezTo>
                  <a:cubicBezTo>
                    <a:pt x="0" y="2089"/>
                    <a:pt x="0" y="4013"/>
                    <a:pt x="1174" y="5220"/>
                  </a:cubicBezTo>
                  <a:cubicBezTo>
                    <a:pt x="7307" y="11320"/>
                    <a:pt x="7307" y="21269"/>
                    <a:pt x="1207" y="27369"/>
                  </a:cubicBezTo>
                  <a:cubicBezTo>
                    <a:pt x="33" y="28576"/>
                    <a:pt x="33" y="30500"/>
                    <a:pt x="1207" y="31675"/>
                  </a:cubicBezTo>
                  <a:cubicBezTo>
                    <a:pt x="1827" y="32295"/>
                    <a:pt x="2610" y="32588"/>
                    <a:pt x="3393" y="32588"/>
                  </a:cubicBezTo>
                  <a:cubicBezTo>
                    <a:pt x="4175" y="32588"/>
                    <a:pt x="4958" y="32295"/>
                    <a:pt x="5545" y="31675"/>
                  </a:cubicBezTo>
                  <a:cubicBezTo>
                    <a:pt x="14027" y="23194"/>
                    <a:pt x="13994" y="9395"/>
                    <a:pt x="5513" y="882"/>
                  </a:cubicBezTo>
                  <a:cubicBezTo>
                    <a:pt x="4909" y="294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5533950" y="2232000"/>
              <a:ext cx="466475" cy="1234700"/>
            </a:xfrm>
            <a:custGeom>
              <a:rect b="b" l="l" r="r" t="t"/>
              <a:pathLst>
                <a:path extrusionOk="0" h="49388" w="18659">
                  <a:moveTo>
                    <a:pt x="3348" y="1"/>
                  </a:moveTo>
                  <a:cubicBezTo>
                    <a:pt x="2569" y="1"/>
                    <a:pt x="1794" y="294"/>
                    <a:pt x="1207" y="881"/>
                  </a:cubicBezTo>
                  <a:cubicBezTo>
                    <a:pt x="0" y="2088"/>
                    <a:pt x="0" y="4013"/>
                    <a:pt x="1175" y="5220"/>
                  </a:cubicBezTo>
                  <a:cubicBezTo>
                    <a:pt x="11939" y="15952"/>
                    <a:pt x="11972" y="33436"/>
                    <a:pt x="1240" y="44168"/>
                  </a:cubicBezTo>
                  <a:cubicBezTo>
                    <a:pt x="33" y="45342"/>
                    <a:pt x="33" y="47299"/>
                    <a:pt x="1240" y="48474"/>
                  </a:cubicBezTo>
                  <a:cubicBezTo>
                    <a:pt x="1827" y="49093"/>
                    <a:pt x="2610" y="49387"/>
                    <a:pt x="3393" y="49387"/>
                  </a:cubicBezTo>
                  <a:cubicBezTo>
                    <a:pt x="4176" y="49387"/>
                    <a:pt x="4959" y="49093"/>
                    <a:pt x="5578" y="48474"/>
                  </a:cubicBezTo>
                  <a:cubicBezTo>
                    <a:pt x="18659" y="35361"/>
                    <a:pt x="18659" y="14027"/>
                    <a:pt x="5513" y="881"/>
                  </a:cubicBezTo>
                  <a:cubicBezTo>
                    <a:pt x="4910" y="294"/>
                    <a:pt x="4127" y="1"/>
                    <a:pt x="3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1"/>
            <p:cNvSpPr/>
            <p:nvPr/>
          </p:nvSpPr>
          <p:spPr>
            <a:xfrm>
              <a:off x="3621600" y="2415500"/>
              <a:ext cx="357225" cy="153325"/>
            </a:xfrm>
            <a:custGeom>
              <a:rect b="b" l="l" r="r" t="t"/>
              <a:pathLst>
                <a:path extrusionOk="0" h="6133" w="14289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6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3621600" y="2772675"/>
              <a:ext cx="357225" cy="153350"/>
            </a:xfrm>
            <a:custGeom>
              <a:rect b="b" l="l" r="r" t="t"/>
              <a:pathLst>
                <a:path extrusionOk="0" h="6134" w="14289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1222" y="6133"/>
                  </a:lnTo>
                  <a:cubicBezTo>
                    <a:pt x="12918" y="6133"/>
                    <a:pt x="14288" y="4763"/>
                    <a:pt x="14288" y="3067"/>
                  </a:cubicBezTo>
                  <a:cubicBezTo>
                    <a:pt x="14288" y="1371"/>
                    <a:pt x="12918" y="1"/>
                    <a:pt x="112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3621600" y="3129875"/>
              <a:ext cx="357225" cy="152500"/>
            </a:xfrm>
            <a:custGeom>
              <a:rect b="b" l="l" r="r" t="t"/>
              <a:pathLst>
                <a:path extrusionOk="0" h="6100" w="14289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222" y="6100"/>
                  </a:lnTo>
                  <a:cubicBezTo>
                    <a:pt x="12918" y="6100"/>
                    <a:pt x="14288" y="4730"/>
                    <a:pt x="14288" y="3034"/>
                  </a:cubicBezTo>
                  <a:cubicBezTo>
                    <a:pt x="14288" y="1370"/>
                    <a:pt x="12918" y="0"/>
                    <a:pt x="11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7" name="Google Shape;677;p51"/>
          <p:cNvCxnSpPr/>
          <p:nvPr/>
        </p:nvCxnSpPr>
        <p:spPr>
          <a:xfrm>
            <a:off x="1591813" y="1445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78" name="Google Shape;678;p51"/>
          <p:cNvCxnSpPr/>
          <p:nvPr/>
        </p:nvCxnSpPr>
        <p:spPr>
          <a:xfrm>
            <a:off x="1591813" y="240842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79" name="Google Shape;679;p51"/>
          <p:cNvCxnSpPr/>
          <p:nvPr/>
        </p:nvCxnSpPr>
        <p:spPr>
          <a:xfrm>
            <a:off x="1591475" y="337185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80" name="Google Shape;680;p51"/>
          <p:cNvGrpSpPr/>
          <p:nvPr/>
        </p:nvGrpSpPr>
        <p:grpSpPr>
          <a:xfrm>
            <a:off x="1052526" y="3545021"/>
            <a:ext cx="379958" cy="379958"/>
            <a:chOff x="1190625" y="238125"/>
            <a:chExt cx="5219200" cy="5219200"/>
          </a:xfrm>
        </p:grpSpPr>
        <p:sp>
          <p:nvSpPr>
            <p:cNvPr id="681" name="Google Shape;681;p51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1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1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1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1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1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1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1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1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1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1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1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1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1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1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1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3" name="Google Shape;773;p51"/>
          <p:cNvSpPr txBox="1"/>
          <p:nvPr>
            <p:ph idx="8" type="title"/>
          </p:nvPr>
        </p:nvSpPr>
        <p:spPr>
          <a:xfrm>
            <a:off x="1791887" y="3371850"/>
            <a:ext cx="4502400" cy="28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 DATASET</a:t>
            </a:r>
            <a:endParaRPr/>
          </a:p>
        </p:txBody>
      </p:sp>
      <p:sp>
        <p:nvSpPr>
          <p:cNvPr id="774" name="Google Shape;774;p51"/>
          <p:cNvSpPr txBox="1"/>
          <p:nvPr>
            <p:ph idx="9" type="subTitle"/>
          </p:nvPr>
        </p:nvSpPr>
        <p:spPr>
          <a:xfrm>
            <a:off x="1791863" y="3738838"/>
            <a:ext cx="2277300" cy="572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35,888 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2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AWS/S3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80" name="Google Shape;780;p52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TensorFlow/Keras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81" name="Google Shape;781;p52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Pandas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82" name="Google Shape;782;p52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SKLearn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83" name="Google Shape;783;p5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grpSp>
        <p:nvGrpSpPr>
          <p:cNvPr id="784" name="Google Shape;784;p52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785" name="Google Shape;785;p52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52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817" name="Google Shape;817;p52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5" name="Google Shape;855;p52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56" name="Google Shape;856;p52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857" name="Google Shape;857;p52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858" name="Google Shape;858;p52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0" name="Google Shape;950;p52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951" name="Google Shape;951;p52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952" name="Google Shape;952;p52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953" name="Google Shape;953;p52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